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8" d="100"/>
          <a:sy n="128" d="100"/>
        </p:scale>
        <p:origin x="-736" y="-11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7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2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0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6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6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6B993-2CB0-9248-BE8A-11CFFDEA2BD0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2177-9E09-074D-8D82-2F517ADE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6156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“Name </a:t>
            </a:r>
            <a:r>
              <a:rPr lang="en-US" sz="3200" b="1" i="1" dirty="0" smtClean="0">
                <a:solidFill>
                  <a:srgbClr val="0000FF"/>
                </a:solidFill>
              </a:rPr>
              <a:t>carefully- as if your first-born </a:t>
            </a:r>
            <a:r>
              <a:rPr lang="en-US" sz="3200" b="1" i="1" dirty="0">
                <a:solidFill>
                  <a:srgbClr val="0000FF"/>
                </a:solidFill>
              </a:rPr>
              <a:t>child.”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533"/>
            <a:ext cx="8229600" cy="493263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Think carefully and don’t settle</a:t>
            </a:r>
          </a:p>
          <a:p>
            <a:pPr lvl="1"/>
            <a:r>
              <a:rPr lang="en-US" dirty="0" smtClean="0"/>
              <a:t>Try different names until you’re happy</a:t>
            </a:r>
          </a:p>
          <a:p>
            <a:pPr lvl="1"/>
            <a:r>
              <a:rPr lang="en-US" dirty="0" smtClean="0"/>
              <a:t>Learn to use built-in IDE refactoring features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078" y="2807936"/>
            <a:ext cx="4372355" cy="22223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5104931"/>
            <a:ext cx="7839075" cy="168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97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533"/>
            <a:ext cx="8229600" cy="21005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Intention-revealing names</a:t>
            </a:r>
          </a:p>
          <a:p>
            <a:pPr lvl="1"/>
            <a:r>
              <a:rPr lang="en-US" dirty="0" smtClean="0"/>
              <a:t>Why does it exist?  What does it do?  How is it used?  What unit is it in?</a:t>
            </a:r>
          </a:p>
          <a:p>
            <a:pPr lvl="1"/>
            <a:r>
              <a:rPr lang="en-US" dirty="0" smtClean="0"/>
              <a:t>If it requires a comment, keep thinking...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50770" y="3591107"/>
            <a:ext cx="46307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 d;    // elapsed time in days</a:t>
            </a:r>
          </a:p>
        </p:txBody>
      </p:sp>
      <p:pic>
        <p:nvPicPr>
          <p:cNvPr id="3074" name="Picture 2" descr="C:\Users\keith\AppData\Local\Microsoft\Windows\Temporary Internet Files\Content.IE5\X7E38T3C\MC90043756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892" y="6009013"/>
            <a:ext cx="1200372" cy="7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eith\AppData\Local\Microsoft\Windows\Temporary Internet Files\Content.IE5\I38312FW\MC900440412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892" y="3473732"/>
            <a:ext cx="1200372" cy="97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stCxn id="3075" idx="2"/>
          </p:cNvCxnSpPr>
          <p:nvPr/>
        </p:nvCxnSpPr>
        <p:spPr>
          <a:xfrm>
            <a:off x="6203078" y="4447147"/>
            <a:ext cx="0" cy="1401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0770" y="6194266"/>
            <a:ext cx="4630740" cy="369332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elapsedTimeInMinutes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770" y="4905588"/>
            <a:ext cx="463074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elapsedTime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6156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“Name carefully- as if your first-born child.”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7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533"/>
            <a:ext cx="8229600" cy="77002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Avoid disinformation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89270" y="2284547"/>
            <a:ext cx="4109987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&lt;Account&gt;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accountList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long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accountName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numWidgets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9270" y="3996240"/>
            <a:ext cx="4109987" cy="1754327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&lt;Account&gt;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accountGroup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long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numWidgets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8543" y="2284547"/>
            <a:ext cx="2696679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 a = l;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if ( O == l 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a = O1;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else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l = 01;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6156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“Name carefully- as if your first-born child.”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533"/>
            <a:ext cx="8229600" cy="215605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Make meaningful distinctions</a:t>
            </a:r>
          </a:p>
          <a:p>
            <a:pPr lvl="1"/>
            <a:r>
              <a:rPr lang="en-US" dirty="0" smtClean="0"/>
              <a:t>Avoid noise words that </a:t>
            </a:r>
            <a:r>
              <a:rPr lang="en-US" dirty="0" smtClean="0"/>
              <a:t>don’t add </a:t>
            </a:r>
            <a:r>
              <a:rPr lang="en-US" dirty="0" smtClean="0"/>
              <a:t>anything</a:t>
            </a:r>
          </a:p>
          <a:p>
            <a:pPr lvl="1"/>
            <a:r>
              <a:rPr lang="en-US" dirty="0" smtClean="0"/>
              <a:t>Reader should be able to determine difference between similar items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4244" y="3349592"/>
            <a:ext cx="4109987" cy="31393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 count;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theCount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aCount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amountVariable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nameString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custObject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getActiveAccount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getActiveAccounts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getActiveAccountInfo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6156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“Name carefully- as if your first-born child.”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72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533"/>
            <a:ext cx="8229600" cy="215605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Use pronounceable names</a:t>
            </a:r>
          </a:p>
          <a:p>
            <a:pPr lvl="1"/>
            <a:r>
              <a:rPr lang="en-US" dirty="0" smtClean="0"/>
              <a:t>“If you can’t pronounce it, you can’t discuss it without sounding like an idiot”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1106" y="2935705"/>
            <a:ext cx="5375709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class DtaRcrd102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private Date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genymdhms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private Date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modymdhms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private final 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pszqint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"102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1106" y="4891481"/>
            <a:ext cx="5375709" cy="1754326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class Customer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private Date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generationTimestamp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private Date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modificationTimestamp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private final 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recordId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 "102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6156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“Name carefully- as if your first-born child.”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16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534"/>
            <a:ext cx="8229600" cy="27817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Avoid encodings</a:t>
            </a:r>
          </a:p>
          <a:p>
            <a:pPr lvl="1"/>
            <a:r>
              <a:rPr lang="en-US" dirty="0" smtClean="0"/>
              <a:t>e.g. Hungarian notation, member prefixes</a:t>
            </a:r>
          </a:p>
          <a:p>
            <a:pPr lvl="1"/>
            <a:r>
              <a:rPr lang="en-US" dirty="0" smtClean="0"/>
              <a:t>Has become </a:t>
            </a:r>
            <a:r>
              <a:rPr lang="en-US" dirty="0" smtClean="0"/>
              <a:t>(largely) unnecessary</a:t>
            </a:r>
            <a:endParaRPr lang="en-US" dirty="0" smtClean="0"/>
          </a:p>
          <a:p>
            <a:pPr lvl="2"/>
            <a:r>
              <a:rPr lang="en-US" dirty="0" smtClean="0"/>
              <a:t>Modern IDEs, strongly typed languages, trend towards small classes and methods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7705" y="4162869"/>
            <a:ext cx="3469915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bBusy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iListSize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PhoneNumber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strPhone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private int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m_iLastItem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m_iLastItem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2633" y="4164040"/>
            <a:ext cx="3469914" cy="2031325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isBusy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listSize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PhoneNumber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phone;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private int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lastItem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lastItem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this.lastItem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6156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“Name carefully- as if your first-born child.”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9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534"/>
            <a:ext cx="8229600" cy="27817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 consistent</a:t>
            </a:r>
          </a:p>
          <a:p>
            <a:pPr lvl="1"/>
            <a:r>
              <a:rPr lang="en-US" dirty="0" smtClean="0"/>
              <a:t>Pick one word per concept</a:t>
            </a:r>
          </a:p>
          <a:p>
            <a:pPr lvl="2"/>
            <a:r>
              <a:rPr lang="en-US" dirty="0" smtClean="0"/>
              <a:t>Use fetch, retrieve or get, not all of them</a:t>
            </a:r>
          </a:p>
          <a:p>
            <a:pPr lvl="1"/>
            <a:r>
              <a:rPr lang="en-US" dirty="0" smtClean="0"/>
              <a:t>If plural, probably should contain multiple things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12" y="3681606"/>
            <a:ext cx="3575794" cy="25853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fetchFullPage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retrieveHeader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getFooter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setTemp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(double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newTemp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updateTime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(double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newTime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double scores;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 [] score;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77366" y="3681606"/>
            <a:ext cx="3469914" cy="2585323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fetchFullPage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fetchHeader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fetchFooter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setTemp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(double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newTemp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setTime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(double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newTime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sumScores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 [] scores;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6156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“Name carefully- as if your first-born child.”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1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534"/>
            <a:ext cx="8229600" cy="27817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Avoid gratuitous context</a:t>
            </a:r>
          </a:p>
          <a:p>
            <a:pPr lvl="1"/>
            <a:r>
              <a:rPr lang="en-US" dirty="0" smtClean="0"/>
              <a:t>Don't prefix every class name in a project</a:t>
            </a:r>
          </a:p>
          <a:p>
            <a:pPr lvl="2"/>
            <a:r>
              <a:rPr lang="en-US" dirty="0" smtClean="0"/>
              <a:t>Use a namespace instead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12" y="2942942"/>
            <a:ext cx="3575794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MailingAddress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addrState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long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addrZip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77366" y="2942942"/>
            <a:ext cx="3469914" cy="1477328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MailingAddress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String state;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long   zip;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2431" y="4870533"/>
            <a:ext cx="5409395" cy="92333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addrState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"MN";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6156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“Name carefully- as if your first-born child.”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52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540</Words>
  <Application>Microsoft Macintosh PowerPoint</Application>
  <PresentationFormat>On-screen Show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“Name carefully- as if your first-born child.”</vt:lpstr>
      <vt:lpstr>“Name carefully- as if your first-born child.”</vt:lpstr>
      <vt:lpstr>“Name carefully- as if your first-born child.”</vt:lpstr>
      <vt:lpstr>“Name carefully- as if your first-born child.”</vt:lpstr>
      <vt:lpstr>“Name carefully- as if your first-born child.”</vt:lpstr>
      <vt:lpstr>“Name carefully- as if your first-born child.”</vt:lpstr>
      <vt:lpstr>“Name carefully- as if your first-born child.”</vt:lpstr>
      <vt:lpstr>“Name carefully- as if your first-born child.”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"Name variables using the same care with which you name a first-born child."</dc:title>
  <dc:creator>Keith Vertanen</dc:creator>
  <cp:lastModifiedBy>Keith Vertanen</cp:lastModifiedBy>
  <cp:revision>45</cp:revision>
  <dcterms:created xsi:type="dcterms:W3CDTF">2013-08-28T17:28:39Z</dcterms:created>
  <dcterms:modified xsi:type="dcterms:W3CDTF">2014-08-27T18:55:40Z</dcterms:modified>
</cp:coreProperties>
</file>