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351" r:id="rId2"/>
    <p:sldId id="352" r:id="rId3"/>
    <p:sldId id="353" r:id="rId4"/>
    <p:sldId id="35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77" d="100"/>
          <a:sy n="77" d="100"/>
        </p:scale>
        <p:origin x="1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C9989-2880-45DF-859C-6D28E2BAA227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A7B18-3C7E-44F5-869E-39119EA64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8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A7187-2E90-4E7B-A316-98BDF4A3448E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8DA48-E3EE-4A16-B951-BC93C6C02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9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214479-0769-4437-B5DF-CAC3E8706311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0A1E74-7B78-456B-B49E-552435669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479-0769-4437-B5DF-CAC3E8706311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4-7B78-456B-B49E-552435669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479-0769-4437-B5DF-CAC3E8706311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4-7B78-456B-B49E-552435669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479-0769-4437-B5DF-CAC3E8706311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4-7B78-456B-B49E-552435669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479-0769-4437-B5DF-CAC3E8706311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4-7B78-456B-B49E-552435669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479-0769-4437-B5DF-CAC3E8706311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4-7B78-456B-B49E-552435669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479-0769-4437-B5DF-CAC3E8706311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4-7B78-456B-B49E-552435669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479-0769-4437-B5DF-CAC3E8706311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4-7B78-456B-B49E-552435669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479-0769-4437-B5DF-CAC3E8706311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4-7B78-456B-B49E-552435669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479-0769-4437-B5DF-CAC3E8706311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4-7B78-456B-B49E-552435669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479-0769-4437-B5DF-CAC3E8706311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1E74-7B78-456B-B49E-552435669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FFFF00"/>
            </a:gs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rgbClr val="FFFF00"/>
            </a:gs>
            <a:gs pos="95250">
              <a:schemeClr val="accent6">
                <a:lumMod val="75000"/>
              </a:schemeClr>
            </a:gs>
            <a:gs pos="90500">
              <a:srgbClr val="FFFF00"/>
            </a:gs>
            <a:gs pos="81000">
              <a:srgbClr val="FFFF00"/>
            </a:gs>
            <a:gs pos="97625">
              <a:schemeClr val="accent6">
                <a:lumMod val="40000"/>
                <a:lumOff val="60000"/>
              </a:schemeClr>
            </a:gs>
            <a:gs pos="10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5214479-0769-4437-B5DF-CAC3E8706311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10A1E74-7B78-456B-B49E-552435669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1148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Risk reduction through prototyping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2400" dirty="0"/>
              <a:t>Chapter </a:t>
            </a:r>
            <a:r>
              <a:rPr lang="en-US" sz="2400" dirty="0" smtClean="0"/>
              <a:t>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2743200" cy="2438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3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657970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Prototype can be used to: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9343" y="2133600"/>
            <a:ext cx="681445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342900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Clarify, complete, and validate requirements</a:t>
            </a:r>
          </a:p>
          <a:p>
            <a:pPr marL="411480" indent="-342900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Explore design alternatives</a:t>
            </a:r>
          </a:p>
          <a:p>
            <a:pPr marL="411480" indent="-342900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Create a subset that will grow into the ultimate product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19"/>
    </mc:Choice>
    <mc:Fallback xmlns="">
      <p:transition spd="slow" advTm="77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Throw-away versus Evolutionary Prototypes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27" y="2133600"/>
            <a:ext cx="7891465" cy="28194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2932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93"/>
    </mc:Choice>
    <mc:Fallback xmlns="">
      <p:transition spd="slow" advTm="74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Throw-away Prototypes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26" y="2895600"/>
            <a:ext cx="7768756" cy="1905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2932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35"/>
    </mc:Choice>
    <mc:Fallback xmlns="">
      <p:transition spd="slow" advTm="51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41</Words>
  <Application>Microsoft Office PowerPoint</Application>
  <PresentationFormat>On-screen Show (4:3)</PresentationFormat>
  <Paragraphs>7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2</vt:lpstr>
      <vt:lpstr>Austin</vt:lpstr>
      <vt:lpstr>Risk reduction through prototyping   Chapter 15</vt:lpstr>
      <vt:lpstr>Prototype can be used to:</vt:lpstr>
      <vt:lpstr>Throw-away versus Evolutionary Prototypes</vt:lpstr>
      <vt:lpstr>Throw-away Prototypes</vt:lpstr>
    </vt:vector>
  </TitlesOfParts>
  <Company>Montana Tech The University of Montana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 &amp; Spec</dc:title>
  <dc:creator>cschahczenski</dc:creator>
  <cp:lastModifiedBy>Schahczenski, Celia</cp:lastModifiedBy>
  <cp:revision>186</cp:revision>
  <dcterms:created xsi:type="dcterms:W3CDTF">2010-08-23T17:47:55Z</dcterms:created>
  <dcterms:modified xsi:type="dcterms:W3CDTF">2020-03-09T01:19:04Z</dcterms:modified>
</cp:coreProperties>
</file>