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8" r:id="rId8"/>
    <p:sldId id="269" r:id="rId9"/>
    <p:sldId id="258" r:id="rId10"/>
    <p:sldId id="263" r:id="rId11"/>
    <p:sldId id="264" r:id="rId12"/>
    <p:sldId id="265" r:id="rId13"/>
    <p:sldId id="266" r:id="rId14"/>
    <p:sldId id="270" r:id="rId15"/>
    <p:sldId id="267" r:id="rId16"/>
    <p:sldId id="271" r:id="rId17"/>
    <p:sldId id="272" r:id="rId18"/>
    <p:sldId id="275" r:id="rId19"/>
    <p:sldId id="273" r:id="rId20"/>
    <p:sldId id="274" r:id="rId21"/>
    <p:sldId id="276" r:id="rId22"/>
    <p:sldId id="281" r:id="rId23"/>
    <p:sldId id="277" r:id="rId24"/>
    <p:sldId id="282" r:id="rId25"/>
    <p:sldId id="280" r:id="rId26"/>
    <p:sldId id="278" r:id="rId27"/>
    <p:sldId id="279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9330-3BA9-4FAC-B31F-F105FECF5AE2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A99B3-A097-43F1-BA7B-47B317749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156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9330-3BA9-4FAC-B31F-F105FECF5AE2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A99B3-A097-43F1-BA7B-47B317749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451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9330-3BA9-4FAC-B31F-F105FECF5AE2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A99B3-A097-43F1-BA7B-47B317749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60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9330-3BA9-4FAC-B31F-F105FECF5AE2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A99B3-A097-43F1-BA7B-47B31774992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2104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9330-3BA9-4FAC-B31F-F105FECF5AE2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A99B3-A097-43F1-BA7B-47B317749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676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9330-3BA9-4FAC-B31F-F105FECF5AE2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A99B3-A097-43F1-BA7B-47B317749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593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9330-3BA9-4FAC-B31F-F105FECF5AE2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A99B3-A097-43F1-BA7B-47B317749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167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9330-3BA9-4FAC-B31F-F105FECF5AE2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A99B3-A097-43F1-BA7B-47B317749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592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9330-3BA9-4FAC-B31F-F105FECF5AE2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A99B3-A097-43F1-BA7B-47B317749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186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9330-3BA9-4FAC-B31F-F105FECF5AE2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A99B3-A097-43F1-BA7B-47B317749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64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9330-3BA9-4FAC-B31F-F105FECF5AE2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A99B3-A097-43F1-BA7B-47B317749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51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9330-3BA9-4FAC-B31F-F105FECF5AE2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A99B3-A097-43F1-BA7B-47B317749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676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9330-3BA9-4FAC-B31F-F105FECF5AE2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A99B3-A097-43F1-BA7B-47B317749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587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9330-3BA9-4FAC-B31F-F105FECF5AE2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A99B3-A097-43F1-BA7B-47B317749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70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9330-3BA9-4FAC-B31F-F105FECF5AE2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A99B3-A097-43F1-BA7B-47B317749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3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9330-3BA9-4FAC-B31F-F105FECF5AE2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A99B3-A097-43F1-BA7B-47B317749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581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9330-3BA9-4FAC-B31F-F105FECF5AE2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A99B3-A097-43F1-BA7B-47B317749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83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8FB9330-3BA9-4FAC-B31F-F105FECF5AE2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A99B3-A097-43F1-BA7B-47B317749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4771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 smtClean="0"/>
              <a:t>Generative Adversarial Networks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Ngoc Ha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09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Non-linear decision boundary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645" y="1977860"/>
            <a:ext cx="6362700" cy="3638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645" y="1977860"/>
            <a:ext cx="652462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6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Neural network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834" y="1946996"/>
            <a:ext cx="4105275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10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Neural Network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547" y="2101932"/>
            <a:ext cx="4343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4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Backpropagation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method to calculate the gradient of the loss function by using the chain rule.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20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Discriminative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Discriminative models: learn a direct mapping from inputs x to the class labels y – or learn the posterior distribution P(</a:t>
            </a:r>
            <a:r>
              <a:rPr lang="en-US" dirty="0" err="1"/>
              <a:t>y|x</a:t>
            </a:r>
            <a:r>
              <a:rPr lang="en-US" dirty="0"/>
              <a:t>) </a:t>
            </a:r>
            <a:r>
              <a:rPr lang="en-US" dirty="0" smtClean="0"/>
              <a:t>directly.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8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Generative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 </a:t>
            </a:r>
            <a:r>
              <a:rPr lang="en-US" dirty="0"/>
              <a:t>P(</a:t>
            </a:r>
            <a:r>
              <a:rPr lang="en-US" dirty="0" err="1"/>
              <a:t>x|y</a:t>
            </a:r>
            <a:r>
              <a:rPr lang="en-US" dirty="0"/>
              <a:t>) and the class priors P(y) to </a:t>
            </a:r>
            <a:r>
              <a:rPr lang="en-US" dirty="0" smtClean="0"/>
              <a:t>derive </a:t>
            </a:r>
            <a:r>
              <a:rPr lang="en-US" dirty="0"/>
              <a:t>the joint probability P(</a:t>
            </a:r>
            <a:r>
              <a:rPr lang="en-US" dirty="0" err="1"/>
              <a:t>x,y</a:t>
            </a:r>
            <a:r>
              <a:rPr lang="en-US" dirty="0"/>
              <a:t>), and </a:t>
            </a:r>
            <a:endParaRPr lang="en-US" dirty="0" smtClean="0"/>
          </a:p>
          <a:p>
            <a:r>
              <a:rPr lang="en-US" dirty="0"/>
              <a:t>M</a:t>
            </a:r>
            <a:r>
              <a:rPr lang="en-US" dirty="0" smtClean="0"/>
              <a:t>ake predictions </a:t>
            </a:r>
            <a:r>
              <a:rPr lang="en-US" dirty="0"/>
              <a:t>by using Bayes rules to calculate P(</a:t>
            </a:r>
            <a:r>
              <a:rPr lang="en-US" dirty="0" err="1"/>
              <a:t>y|x</a:t>
            </a:r>
            <a:r>
              <a:rPr lang="en-US" dirty="0"/>
              <a:t>), then </a:t>
            </a:r>
            <a:endParaRPr lang="en-US" dirty="0" smtClean="0"/>
          </a:p>
          <a:p>
            <a:r>
              <a:rPr lang="en-US" dirty="0" smtClean="0"/>
              <a:t>picking </a:t>
            </a:r>
            <a:r>
              <a:rPr lang="en-US" dirty="0"/>
              <a:t>the most likely label y, usually by maximum likelihood estimation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Think Naïve Bayes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83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Generative Adversarial Networks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696" y="1853248"/>
            <a:ext cx="7343775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4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GAN Analogy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557" y="1686994"/>
            <a:ext cx="7269829" cy="384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2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GAN visualization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026" y="1448293"/>
            <a:ext cx="4274189" cy="5082115"/>
          </a:xfrm>
        </p:spPr>
      </p:pic>
    </p:spTree>
    <p:extLst>
      <p:ext uri="{BB962C8B-B14F-4D97-AF65-F5344CB8AC3E}">
        <p14:creationId xmlns:p14="http://schemas.microsoft.com/office/powerpoint/2010/main" val="313454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Generative Adversarial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Problem: </a:t>
            </a:r>
            <a:r>
              <a:rPr lang="en-US" dirty="0" smtClean="0"/>
              <a:t>want to generate samples </a:t>
            </a:r>
            <a:r>
              <a:rPr lang="en-US" dirty="0"/>
              <a:t>from complex, high-dimensional training </a:t>
            </a:r>
            <a:r>
              <a:rPr lang="en-US" dirty="0" smtClean="0"/>
              <a:t>distribution (images, videos…). </a:t>
            </a:r>
            <a:r>
              <a:rPr lang="en-US" dirty="0"/>
              <a:t>No direct way to do this</a:t>
            </a:r>
            <a:r>
              <a:rPr lang="en-US" dirty="0" smtClean="0"/>
              <a:t>!</a:t>
            </a:r>
          </a:p>
          <a:p>
            <a:r>
              <a:rPr lang="en-US" dirty="0" smtClean="0"/>
              <a:t>Solution</a:t>
            </a:r>
            <a:r>
              <a:rPr lang="en-US" dirty="0"/>
              <a:t>: Sample from a simple distribution, e.g. random noise. Learn </a:t>
            </a:r>
            <a:r>
              <a:rPr lang="en-US" dirty="0" smtClean="0"/>
              <a:t>(very complex) transformation </a:t>
            </a:r>
            <a:r>
              <a:rPr lang="en-US" dirty="0"/>
              <a:t>to training distribution</a:t>
            </a:r>
            <a:r>
              <a:rPr lang="en-US" dirty="0" smtClean="0"/>
              <a:t>.</a:t>
            </a:r>
          </a:p>
          <a:p>
            <a:r>
              <a:rPr lang="en-US" b="1" i="1" u="sng" dirty="0"/>
              <a:t>Q: What can we use to represent this complex </a:t>
            </a:r>
            <a:r>
              <a:rPr lang="en-US" b="1" i="1" u="sng" dirty="0" smtClean="0"/>
              <a:t>transformation?</a:t>
            </a:r>
          </a:p>
          <a:p>
            <a:r>
              <a:rPr lang="en-US" dirty="0" smtClean="0"/>
              <a:t>A: A neural network! (usually deep convolutional networks)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80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Perceptron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00" y="1441261"/>
            <a:ext cx="11107700" cy="506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47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Convolutional GAN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474" y="1616034"/>
            <a:ext cx="6825529" cy="455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05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GAN application – Enhance!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805" y="2042617"/>
            <a:ext cx="566737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64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Image-to-image translation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6858" y="2147640"/>
            <a:ext cx="3019425" cy="2752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283" y="2147640"/>
            <a:ext cx="2085975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7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Video-to-video translation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514" y="3101532"/>
            <a:ext cx="6601364" cy="1886104"/>
          </a:xfrm>
        </p:spPr>
      </p:pic>
    </p:spTree>
    <p:extLst>
      <p:ext uri="{BB962C8B-B14F-4D97-AF65-F5344CB8AC3E}">
        <p14:creationId xmlns:p14="http://schemas.microsoft.com/office/powerpoint/2010/main" val="344247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 to image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204" y="2209613"/>
            <a:ext cx="6474433" cy="11867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204" y="3752706"/>
            <a:ext cx="6474433" cy="211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0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wait…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we do all these things with non-deep-learning software?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94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GANs are not perfect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764" y="1853248"/>
            <a:ext cx="3095625" cy="3324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4389" y="1841513"/>
            <a:ext cx="19812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8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GANs are not perfect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192" y="1342159"/>
            <a:ext cx="3238500" cy="4838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692" y="1346921"/>
            <a:ext cx="3257550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Binary Decisions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7989" y="2357808"/>
            <a:ext cx="5619750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Probability?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866" y="2474458"/>
            <a:ext cx="5619750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54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Activation functions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35" y="1546699"/>
            <a:ext cx="5743575" cy="4619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210" y="1413348"/>
            <a:ext cx="5753100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8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Perceptron with sigmoid activation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83" y="1658587"/>
            <a:ext cx="11229975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04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Loss function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 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nary>
                      <m:naryPr>
                        <m:chr m:val="∑"/>
                        <m:limLoc m:val="undOvr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func>
                          <m:func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+(1−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)</m:t>
                        </m:r>
                        <m:func>
                          <m:func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 smtClean="0"/>
                  <a:t>,</a:t>
                </a:r>
              </a:p>
              <a:p>
                <a:r>
                  <a:rPr lang="en-US" dirty="0"/>
                  <a:t>where the prediction is given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𝑊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  <a:endParaRPr lang="en-US" dirty="0" smtClean="0"/>
              </a:p>
              <a:p>
                <a:r>
                  <a:rPr lang="en-US" dirty="0" smtClean="0"/>
                  <a:t>Loss function tells us how badly our model is fitting the data.</a:t>
                </a:r>
              </a:p>
              <a:p>
                <a:r>
                  <a:rPr lang="en-US" dirty="0" smtClean="0"/>
                  <a:t>Our goal is to </a:t>
                </a:r>
                <a:r>
                  <a:rPr lang="en-US" b="1" dirty="0" smtClean="0"/>
                  <a:t>minimize</a:t>
                </a:r>
                <a:r>
                  <a:rPr lang="en-US" dirty="0" smtClean="0"/>
                  <a:t> the loss function.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153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 descent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358" y="1432523"/>
            <a:ext cx="6200775" cy="4752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495" y="1484910"/>
            <a:ext cx="6286500" cy="4648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3170" y="1565872"/>
            <a:ext cx="6219825" cy="4486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433" y="1427798"/>
            <a:ext cx="6181725" cy="4686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433" y="1384757"/>
            <a:ext cx="6324600" cy="4610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9820" y="1356182"/>
            <a:ext cx="6162675" cy="46386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9820" y="1365745"/>
            <a:ext cx="607695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11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Linearly separable data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092" y="1759156"/>
            <a:ext cx="649605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58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100</TotalTime>
  <Words>241</Words>
  <Application>Microsoft Office PowerPoint</Application>
  <PresentationFormat>Widescreen</PresentationFormat>
  <Paragraphs>43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Cambria Math</vt:lpstr>
      <vt:lpstr>Century Gothic</vt:lpstr>
      <vt:lpstr>Wingdings 3</vt:lpstr>
      <vt:lpstr>Ion</vt:lpstr>
      <vt:lpstr>Generative Adversarial Networks</vt:lpstr>
      <vt:lpstr>Perceptron</vt:lpstr>
      <vt:lpstr>Binary Decisions</vt:lpstr>
      <vt:lpstr>Probability?</vt:lpstr>
      <vt:lpstr>Activation functions</vt:lpstr>
      <vt:lpstr>Perceptron with sigmoid activation</vt:lpstr>
      <vt:lpstr>Loss function</vt:lpstr>
      <vt:lpstr>Gradient descent</vt:lpstr>
      <vt:lpstr>Linearly separable data</vt:lpstr>
      <vt:lpstr>Non-linear decision boundary</vt:lpstr>
      <vt:lpstr>Neural network</vt:lpstr>
      <vt:lpstr>Deep Neural Network</vt:lpstr>
      <vt:lpstr>Backpropagation</vt:lpstr>
      <vt:lpstr>Discriminative Models</vt:lpstr>
      <vt:lpstr>Generative Models</vt:lpstr>
      <vt:lpstr>Generative Adversarial Networks</vt:lpstr>
      <vt:lpstr>GAN Analogy</vt:lpstr>
      <vt:lpstr>GAN visualization</vt:lpstr>
      <vt:lpstr>Generative Adversarial Networks</vt:lpstr>
      <vt:lpstr>Deep Convolutional GAN</vt:lpstr>
      <vt:lpstr>GAN application – Enhance!</vt:lpstr>
      <vt:lpstr>Image-to-image translation</vt:lpstr>
      <vt:lpstr>Video-to-video translation</vt:lpstr>
      <vt:lpstr>Text to image</vt:lpstr>
      <vt:lpstr>But wait…</vt:lpstr>
      <vt:lpstr>GANs are not perfect</vt:lpstr>
      <vt:lpstr>GANs are not perfect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Generative Adversarial Networks</dc:title>
  <dc:creator>Ha, Ngoc</dc:creator>
  <cp:lastModifiedBy>Ha, Ngoc</cp:lastModifiedBy>
  <cp:revision>11</cp:revision>
  <dcterms:created xsi:type="dcterms:W3CDTF">2018-11-19T10:37:02Z</dcterms:created>
  <dcterms:modified xsi:type="dcterms:W3CDTF">2018-11-19T16:43:15Z</dcterms:modified>
</cp:coreProperties>
</file>