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6" r:id="rId12"/>
    <p:sldId id="267" r:id="rId13"/>
    <p:sldId id="268" r:id="rId14"/>
    <p:sldId id="269" r:id="rId15"/>
    <p:sldId id="270" r:id="rId16"/>
    <p:sldId id="277" r:id="rId17"/>
    <p:sldId id="271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76C28-F8A9-4E71-9CC2-8F959BA21F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003F965-E501-49E4-B1C8-2001B8FAB804}">
      <dgm:prSet/>
      <dgm:spPr/>
      <dgm:t>
        <a:bodyPr/>
        <a:lstStyle/>
        <a:p>
          <a:r>
            <a:rPr lang="en-US"/>
            <a:t>Predictive model</a:t>
          </a:r>
        </a:p>
      </dgm:t>
    </dgm:pt>
    <dgm:pt modelId="{CC630D55-2881-461C-92EF-FBB4911B9D48}" type="parTrans" cxnId="{9BC34855-DC58-43DD-85A3-16D416A0C802}">
      <dgm:prSet/>
      <dgm:spPr/>
      <dgm:t>
        <a:bodyPr/>
        <a:lstStyle/>
        <a:p>
          <a:endParaRPr lang="en-US"/>
        </a:p>
      </dgm:t>
    </dgm:pt>
    <dgm:pt modelId="{322CD5C5-8E02-48EE-8932-CBA94B791241}" type="sibTrans" cxnId="{9BC34855-DC58-43DD-85A3-16D416A0C802}">
      <dgm:prSet/>
      <dgm:spPr/>
      <dgm:t>
        <a:bodyPr/>
        <a:lstStyle/>
        <a:p>
          <a:endParaRPr lang="en-US"/>
        </a:p>
      </dgm:t>
    </dgm:pt>
    <dgm:pt modelId="{883638C9-F2A7-4AF9-863D-97D0C5D4C156}">
      <dgm:prSet/>
      <dgm:spPr/>
      <dgm:t>
        <a:bodyPr/>
        <a:lstStyle/>
        <a:p>
          <a:r>
            <a:rPr lang="en-US"/>
            <a:t>Use previous experience</a:t>
          </a:r>
        </a:p>
      </dgm:t>
    </dgm:pt>
    <dgm:pt modelId="{0D65C4D1-A3DF-4588-9CCE-E09A10895249}" type="parTrans" cxnId="{226C49B1-A155-499E-92CB-A6EB86037BA9}">
      <dgm:prSet/>
      <dgm:spPr/>
      <dgm:t>
        <a:bodyPr/>
        <a:lstStyle/>
        <a:p>
          <a:endParaRPr lang="en-US"/>
        </a:p>
      </dgm:t>
    </dgm:pt>
    <dgm:pt modelId="{DA19C501-8FD6-4DC1-BAC2-DA877AF62405}" type="sibTrans" cxnId="{226C49B1-A155-499E-92CB-A6EB86037BA9}">
      <dgm:prSet/>
      <dgm:spPr/>
      <dgm:t>
        <a:bodyPr/>
        <a:lstStyle/>
        <a:p>
          <a:endParaRPr lang="en-US"/>
        </a:p>
      </dgm:t>
    </dgm:pt>
    <dgm:pt modelId="{0AE98E94-F788-44B8-8C40-51017709A115}">
      <dgm:prSet/>
      <dgm:spPr/>
      <dgm:t>
        <a:bodyPr/>
        <a:lstStyle/>
        <a:p>
          <a:r>
            <a:rPr lang="en-US"/>
            <a:t>Find the value of a target variable</a:t>
          </a:r>
        </a:p>
      </dgm:t>
    </dgm:pt>
    <dgm:pt modelId="{2F5B11A1-7617-49A6-9ADE-C1A6502D8263}" type="parTrans" cxnId="{7E65A3F3-C134-4541-8F3E-D1E923CBD91B}">
      <dgm:prSet/>
      <dgm:spPr/>
      <dgm:t>
        <a:bodyPr/>
        <a:lstStyle/>
        <a:p>
          <a:endParaRPr lang="en-US"/>
        </a:p>
      </dgm:t>
    </dgm:pt>
    <dgm:pt modelId="{A9C7BBD9-31BD-4367-BED0-4659195179B5}" type="sibTrans" cxnId="{7E65A3F3-C134-4541-8F3E-D1E923CBD91B}">
      <dgm:prSet/>
      <dgm:spPr/>
      <dgm:t>
        <a:bodyPr/>
        <a:lstStyle/>
        <a:p>
          <a:endParaRPr lang="en-US"/>
        </a:p>
      </dgm:t>
    </dgm:pt>
    <dgm:pt modelId="{DE989FC0-C0F2-46AD-93CC-804DA7C1D416}">
      <dgm:prSet/>
      <dgm:spPr/>
      <dgm:t>
        <a:bodyPr/>
        <a:lstStyle/>
        <a:p>
          <a:r>
            <a:rPr lang="en-US"/>
            <a:t>Efficient after built</a:t>
          </a:r>
        </a:p>
      </dgm:t>
    </dgm:pt>
    <dgm:pt modelId="{00B78B19-03D8-4559-AEE4-58B01F76F389}" type="parTrans" cxnId="{E0C4BC92-FF45-427D-B13D-96AB715FD8AD}">
      <dgm:prSet/>
      <dgm:spPr/>
      <dgm:t>
        <a:bodyPr/>
        <a:lstStyle/>
        <a:p>
          <a:endParaRPr lang="en-US"/>
        </a:p>
      </dgm:t>
    </dgm:pt>
    <dgm:pt modelId="{A52E8238-BA10-44B4-B92C-940ACE70EAF4}" type="sibTrans" cxnId="{E0C4BC92-FF45-427D-B13D-96AB715FD8AD}">
      <dgm:prSet/>
      <dgm:spPr/>
      <dgm:t>
        <a:bodyPr/>
        <a:lstStyle/>
        <a:p>
          <a:endParaRPr lang="en-US"/>
        </a:p>
      </dgm:t>
    </dgm:pt>
    <dgm:pt modelId="{330DFB43-FF94-4EB2-93AA-ACF08BD0C363}" type="pres">
      <dgm:prSet presAssocID="{1E376C28-F8A9-4E71-9CC2-8F959BA21F82}" presName="root" presStyleCnt="0">
        <dgm:presLayoutVars>
          <dgm:dir/>
          <dgm:resizeHandles val="exact"/>
        </dgm:presLayoutVars>
      </dgm:prSet>
      <dgm:spPr/>
    </dgm:pt>
    <dgm:pt modelId="{C3359244-D7A8-4C94-BE0F-F7A6A5CBE483}" type="pres">
      <dgm:prSet presAssocID="{6003F965-E501-49E4-B1C8-2001B8FAB804}" presName="compNode" presStyleCnt="0"/>
      <dgm:spPr/>
    </dgm:pt>
    <dgm:pt modelId="{2CAC8957-AAAB-48C5-AE43-1A7F6B26F8C0}" type="pres">
      <dgm:prSet presAssocID="{6003F965-E501-49E4-B1C8-2001B8FAB804}" presName="bgRect" presStyleLbl="bgShp" presStyleIdx="0" presStyleCnt="4"/>
      <dgm:spPr/>
    </dgm:pt>
    <dgm:pt modelId="{29176802-31A3-4387-AFE0-0EB829A4CAC3}" type="pres">
      <dgm:prSet presAssocID="{6003F965-E501-49E4-B1C8-2001B8FAB80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154FCDFF-FA5D-472F-899E-8F00402877F8}" type="pres">
      <dgm:prSet presAssocID="{6003F965-E501-49E4-B1C8-2001B8FAB804}" presName="spaceRect" presStyleCnt="0"/>
      <dgm:spPr/>
    </dgm:pt>
    <dgm:pt modelId="{755F0F9A-82DE-45F9-9F7C-387CE6AA3A0B}" type="pres">
      <dgm:prSet presAssocID="{6003F965-E501-49E4-B1C8-2001B8FAB804}" presName="parTx" presStyleLbl="revTx" presStyleIdx="0" presStyleCnt="4">
        <dgm:presLayoutVars>
          <dgm:chMax val="0"/>
          <dgm:chPref val="0"/>
        </dgm:presLayoutVars>
      </dgm:prSet>
      <dgm:spPr/>
    </dgm:pt>
    <dgm:pt modelId="{D610F328-5BBF-4075-B591-E3E8222759AC}" type="pres">
      <dgm:prSet presAssocID="{322CD5C5-8E02-48EE-8932-CBA94B791241}" presName="sibTrans" presStyleCnt="0"/>
      <dgm:spPr/>
    </dgm:pt>
    <dgm:pt modelId="{20CF4467-7391-418C-92CE-AF75571B5823}" type="pres">
      <dgm:prSet presAssocID="{883638C9-F2A7-4AF9-863D-97D0C5D4C156}" presName="compNode" presStyleCnt="0"/>
      <dgm:spPr/>
    </dgm:pt>
    <dgm:pt modelId="{779DD276-4E63-4F74-9829-98E3A2CC2E82}" type="pres">
      <dgm:prSet presAssocID="{883638C9-F2A7-4AF9-863D-97D0C5D4C156}" presName="bgRect" presStyleLbl="bgShp" presStyleIdx="1" presStyleCnt="4"/>
      <dgm:spPr/>
    </dgm:pt>
    <dgm:pt modelId="{9FD6F64C-4873-4B3E-B029-C4A28A3E8EB7}" type="pres">
      <dgm:prSet presAssocID="{883638C9-F2A7-4AF9-863D-97D0C5D4C1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C11CE9E0-8AE2-4274-B665-9F6B5E99640D}" type="pres">
      <dgm:prSet presAssocID="{883638C9-F2A7-4AF9-863D-97D0C5D4C156}" presName="spaceRect" presStyleCnt="0"/>
      <dgm:spPr/>
    </dgm:pt>
    <dgm:pt modelId="{B6E6DA54-599B-4ED2-A7C7-6B780778FB23}" type="pres">
      <dgm:prSet presAssocID="{883638C9-F2A7-4AF9-863D-97D0C5D4C156}" presName="parTx" presStyleLbl="revTx" presStyleIdx="1" presStyleCnt="4">
        <dgm:presLayoutVars>
          <dgm:chMax val="0"/>
          <dgm:chPref val="0"/>
        </dgm:presLayoutVars>
      </dgm:prSet>
      <dgm:spPr/>
    </dgm:pt>
    <dgm:pt modelId="{CFCED7CA-8EA7-4F1F-B3D9-9B452778D8B4}" type="pres">
      <dgm:prSet presAssocID="{DA19C501-8FD6-4DC1-BAC2-DA877AF62405}" presName="sibTrans" presStyleCnt="0"/>
      <dgm:spPr/>
    </dgm:pt>
    <dgm:pt modelId="{E8C5E7B2-0AEA-4F14-AC65-9461AA96C0A4}" type="pres">
      <dgm:prSet presAssocID="{0AE98E94-F788-44B8-8C40-51017709A115}" presName="compNode" presStyleCnt="0"/>
      <dgm:spPr/>
    </dgm:pt>
    <dgm:pt modelId="{138B6B90-D424-466F-95FA-5F2E0C2D7537}" type="pres">
      <dgm:prSet presAssocID="{0AE98E94-F788-44B8-8C40-51017709A115}" presName="bgRect" presStyleLbl="bgShp" presStyleIdx="2" presStyleCnt="4"/>
      <dgm:spPr/>
    </dgm:pt>
    <dgm:pt modelId="{111CA765-B780-4F47-8E26-921DD0B3D551}" type="pres">
      <dgm:prSet presAssocID="{0AE98E94-F788-44B8-8C40-51017709A11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6D49CC8-9891-4E60-A48E-F9E944B3D931}" type="pres">
      <dgm:prSet presAssocID="{0AE98E94-F788-44B8-8C40-51017709A115}" presName="spaceRect" presStyleCnt="0"/>
      <dgm:spPr/>
    </dgm:pt>
    <dgm:pt modelId="{88CE765F-A431-4424-9C19-A9614428E44E}" type="pres">
      <dgm:prSet presAssocID="{0AE98E94-F788-44B8-8C40-51017709A115}" presName="parTx" presStyleLbl="revTx" presStyleIdx="2" presStyleCnt="4">
        <dgm:presLayoutVars>
          <dgm:chMax val="0"/>
          <dgm:chPref val="0"/>
        </dgm:presLayoutVars>
      </dgm:prSet>
      <dgm:spPr/>
    </dgm:pt>
    <dgm:pt modelId="{251DA48A-2DE4-4B63-A57F-E8A1622BDE83}" type="pres">
      <dgm:prSet presAssocID="{A9C7BBD9-31BD-4367-BED0-4659195179B5}" presName="sibTrans" presStyleCnt="0"/>
      <dgm:spPr/>
    </dgm:pt>
    <dgm:pt modelId="{8A8072B6-5372-4EEC-99CE-A74BF1DD273A}" type="pres">
      <dgm:prSet presAssocID="{DE989FC0-C0F2-46AD-93CC-804DA7C1D416}" presName="compNode" presStyleCnt="0"/>
      <dgm:spPr/>
    </dgm:pt>
    <dgm:pt modelId="{9A6F5F30-BB68-4A97-874B-96666F810D02}" type="pres">
      <dgm:prSet presAssocID="{DE989FC0-C0F2-46AD-93CC-804DA7C1D416}" presName="bgRect" presStyleLbl="bgShp" presStyleIdx="3" presStyleCnt="4"/>
      <dgm:spPr/>
    </dgm:pt>
    <dgm:pt modelId="{DC7A6CED-B5DF-458D-BF7C-1336FBD1D68A}" type="pres">
      <dgm:prSet presAssocID="{DE989FC0-C0F2-46AD-93CC-804DA7C1D41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8D595AC-CCF6-433A-99F9-D1EB18C32AB9}" type="pres">
      <dgm:prSet presAssocID="{DE989FC0-C0F2-46AD-93CC-804DA7C1D416}" presName="spaceRect" presStyleCnt="0"/>
      <dgm:spPr/>
    </dgm:pt>
    <dgm:pt modelId="{A39B6017-6266-49C8-9814-766C24F6F30B}" type="pres">
      <dgm:prSet presAssocID="{DE989FC0-C0F2-46AD-93CC-804DA7C1D41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9A2FC4A-5893-4DA8-A220-B1955B862041}" type="presOf" srcId="{1E376C28-F8A9-4E71-9CC2-8F959BA21F82}" destId="{330DFB43-FF94-4EB2-93AA-ACF08BD0C363}" srcOrd="0" destOrd="0" presId="urn:microsoft.com/office/officeart/2018/2/layout/IconVerticalSolidList"/>
    <dgm:cxn modelId="{B948EA4E-DBC4-41BF-A3E2-5629960E7F1D}" type="presOf" srcId="{0AE98E94-F788-44B8-8C40-51017709A115}" destId="{88CE765F-A431-4424-9C19-A9614428E44E}" srcOrd="0" destOrd="0" presId="urn:microsoft.com/office/officeart/2018/2/layout/IconVerticalSolidList"/>
    <dgm:cxn modelId="{9BC34855-DC58-43DD-85A3-16D416A0C802}" srcId="{1E376C28-F8A9-4E71-9CC2-8F959BA21F82}" destId="{6003F965-E501-49E4-B1C8-2001B8FAB804}" srcOrd="0" destOrd="0" parTransId="{CC630D55-2881-461C-92EF-FBB4911B9D48}" sibTransId="{322CD5C5-8E02-48EE-8932-CBA94B791241}"/>
    <dgm:cxn modelId="{E0C4BC92-FF45-427D-B13D-96AB715FD8AD}" srcId="{1E376C28-F8A9-4E71-9CC2-8F959BA21F82}" destId="{DE989FC0-C0F2-46AD-93CC-804DA7C1D416}" srcOrd="3" destOrd="0" parTransId="{00B78B19-03D8-4559-AEE4-58B01F76F389}" sibTransId="{A52E8238-BA10-44B4-B92C-940ACE70EAF4}"/>
    <dgm:cxn modelId="{226C49B1-A155-499E-92CB-A6EB86037BA9}" srcId="{1E376C28-F8A9-4E71-9CC2-8F959BA21F82}" destId="{883638C9-F2A7-4AF9-863D-97D0C5D4C156}" srcOrd="1" destOrd="0" parTransId="{0D65C4D1-A3DF-4588-9CCE-E09A10895249}" sibTransId="{DA19C501-8FD6-4DC1-BAC2-DA877AF62405}"/>
    <dgm:cxn modelId="{1EACB4B4-E2B1-4EEA-83D3-81DE4665937F}" type="presOf" srcId="{6003F965-E501-49E4-B1C8-2001B8FAB804}" destId="{755F0F9A-82DE-45F9-9F7C-387CE6AA3A0B}" srcOrd="0" destOrd="0" presId="urn:microsoft.com/office/officeart/2018/2/layout/IconVerticalSolidList"/>
    <dgm:cxn modelId="{5FA0DBCC-3468-492B-A612-9FD094F6D5BE}" type="presOf" srcId="{DE989FC0-C0F2-46AD-93CC-804DA7C1D416}" destId="{A39B6017-6266-49C8-9814-766C24F6F30B}" srcOrd="0" destOrd="0" presId="urn:microsoft.com/office/officeart/2018/2/layout/IconVerticalSolidList"/>
    <dgm:cxn modelId="{7F94E8CC-7FAE-47FF-AA89-3B209E5477C6}" type="presOf" srcId="{883638C9-F2A7-4AF9-863D-97D0C5D4C156}" destId="{B6E6DA54-599B-4ED2-A7C7-6B780778FB23}" srcOrd="0" destOrd="0" presId="urn:microsoft.com/office/officeart/2018/2/layout/IconVerticalSolidList"/>
    <dgm:cxn modelId="{7E65A3F3-C134-4541-8F3E-D1E923CBD91B}" srcId="{1E376C28-F8A9-4E71-9CC2-8F959BA21F82}" destId="{0AE98E94-F788-44B8-8C40-51017709A115}" srcOrd="2" destOrd="0" parTransId="{2F5B11A1-7617-49A6-9ADE-C1A6502D8263}" sibTransId="{A9C7BBD9-31BD-4367-BED0-4659195179B5}"/>
    <dgm:cxn modelId="{04BCC6F7-8363-43C5-94FC-F871BB3CA235}" type="presParOf" srcId="{330DFB43-FF94-4EB2-93AA-ACF08BD0C363}" destId="{C3359244-D7A8-4C94-BE0F-F7A6A5CBE483}" srcOrd="0" destOrd="0" presId="urn:microsoft.com/office/officeart/2018/2/layout/IconVerticalSolidList"/>
    <dgm:cxn modelId="{375AA33F-1D3A-4E76-A99A-119C7B8B398E}" type="presParOf" srcId="{C3359244-D7A8-4C94-BE0F-F7A6A5CBE483}" destId="{2CAC8957-AAAB-48C5-AE43-1A7F6B26F8C0}" srcOrd="0" destOrd="0" presId="urn:microsoft.com/office/officeart/2018/2/layout/IconVerticalSolidList"/>
    <dgm:cxn modelId="{96AF8E7C-5AF1-4D85-8321-B988CC22A352}" type="presParOf" srcId="{C3359244-D7A8-4C94-BE0F-F7A6A5CBE483}" destId="{29176802-31A3-4387-AFE0-0EB829A4CAC3}" srcOrd="1" destOrd="0" presId="urn:microsoft.com/office/officeart/2018/2/layout/IconVerticalSolidList"/>
    <dgm:cxn modelId="{ADC6ED80-8656-4451-86AC-C4CA082C3702}" type="presParOf" srcId="{C3359244-D7A8-4C94-BE0F-F7A6A5CBE483}" destId="{154FCDFF-FA5D-472F-899E-8F00402877F8}" srcOrd="2" destOrd="0" presId="urn:microsoft.com/office/officeart/2018/2/layout/IconVerticalSolidList"/>
    <dgm:cxn modelId="{FE68264B-40C5-4C5E-A515-F555F63AD576}" type="presParOf" srcId="{C3359244-D7A8-4C94-BE0F-F7A6A5CBE483}" destId="{755F0F9A-82DE-45F9-9F7C-387CE6AA3A0B}" srcOrd="3" destOrd="0" presId="urn:microsoft.com/office/officeart/2018/2/layout/IconVerticalSolidList"/>
    <dgm:cxn modelId="{588463E5-91BF-405F-8717-890E6B53D4C2}" type="presParOf" srcId="{330DFB43-FF94-4EB2-93AA-ACF08BD0C363}" destId="{D610F328-5BBF-4075-B591-E3E8222759AC}" srcOrd="1" destOrd="0" presId="urn:microsoft.com/office/officeart/2018/2/layout/IconVerticalSolidList"/>
    <dgm:cxn modelId="{77039A13-06B8-447C-9638-190DC4420A7B}" type="presParOf" srcId="{330DFB43-FF94-4EB2-93AA-ACF08BD0C363}" destId="{20CF4467-7391-418C-92CE-AF75571B5823}" srcOrd="2" destOrd="0" presId="urn:microsoft.com/office/officeart/2018/2/layout/IconVerticalSolidList"/>
    <dgm:cxn modelId="{CF2E0392-44E2-4054-8283-5FF67CFED74D}" type="presParOf" srcId="{20CF4467-7391-418C-92CE-AF75571B5823}" destId="{779DD276-4E63-4F74-9829-98E3A2CC2E82}" srcOrd="0" destOrd="0" presId="urn:microsoft.com/office/officeart/2018/2/layout/IconVerticalSolidList"/>
    <dgm:cxn modelId="{328EAFFA-DC63-4E84-84BF-DE8858ABDB68}" type="presParOf" srcId="{20CF4467-7391-418C-92CE-AF75571B5823}" destId="{9FD6F64C-4873-4B3E-B029-C4A28A3E8EB7}" srcOrd="1" destOrd="0" presId="urn:microsoft.com/office/officeart/2018/2/layout/IconVerticalSolidList"/>
    <dgm:cxn modelId="{C4E65CAC-F083-45E2-8DD8-7CDBB1EFF893}" type="presParOf" srcId="{20CF4467-7391-418C-92CE-AF75571B5823}" destId="{C11CE9E0-8AE2-4274-B665-9F6B5E99640D}" srcOrd="2" destOrd="0" presId="urn:microsoft.com/office/officeart/2018/2/layout/IconVerticalSolidList"/>
    <dgm:cxn modelId="{810C2699-DE15-4AD5-A7C3-D3A4C274A305}" type="presParOf" srcId="{20CF4467-7391-418C-92CE-AF75571B5823}" destId="{B6E6DA54-599B-4ED2-A7C7-6B780778FB23}" srcOrd="3" destOrd="0" presId="urn:microsoft.com/office/officeart/2018/2/layout/IconVerticalSolidList"/>
    <dgm:cxn modelId="{101E9906-67A5-47D7-B27E-654DDA93982D}" type="presParOf" srcId="{330DFB43-FF94-4EB2-93AA-ACF08BD0C363}" destId="{CFCED7CA-8EA7-4F1F-B3D9-9B452778D8B4}" srcOrd="3" destOrd="0" presId="urn:microsoft.com/office/officeart/2018/2/layout/IconVerticalSolidList"/>
    <dgm:cxn modelId="{9783A2DD-7C3B-43CD-AF67-393AC94DEF69}" type="presParOf" srcId="{330DFB43-FF94-4EB2-93AA-ACF08BD0C363}" destId="{E8C5E7B2-0AEA-4F14-AC65-9461AA96C0A4}" srcOrd="4" destOrd="0" presId="urn:microsoft.com/office/officeart/2018/2/layout/IconVerticalSolidList"/>
    <dgm:cxn modelId="{A1913F3C-8557-4901-9D61-1378D9473102}" type="presParOf" srcId="{E8C5E7B2-0AEA-4F14-AC65-9461AA96C0A4}" destId="{138B6B90-D424-466F-95FA-5F2E0C2D7537}" srcOrd="0" destOrd="0" presId="urn:microsoft.com/office/officeart/2018/2/layout/IconVerticalSolidList"/>
    <dgm:cxn modelId="{EC381FB2-D41A-43B7-B1C9-B20027B5210E}" type="presParOf" srcId="{E8C5E7B2-0AEA-4F14-AC65-9461AA96C0A4}" destId="{111CA765-B780-4F47-8E26-921DD0B3D551}" srcOrd="1" destOrd="0" presId="urn:microsoft.com/office/officeart/2018/2/layout/IconVerticalSolidList"/>
    <dgm:cxn modelId="{832C6976-7EF3-4F08-BA73-7A44DDB7BA9B}" type="presParOf" srcId="{E8C5E7B2-0AEA-4F14-AC65-9461AA96C0A4}" destId="{36D49CC8-9891-4E60-A48E-F9E944B3D931}" srcOrd="2" destOrd="0" presId="urn:microsoft.com/office/officeart/2018/2/layout/IconVerticalSolidList"/>
    <dgm:cxn modelId="{E57C4E72-F9FA-4B2E-89DD-06E7583D8B5C}" type="presParOf" srcId="{E8C5E7B2-0AEA-4F14-AC65-9461AA96C0A4}" destId="{88CE765F-A431-4424-9C19-A9614428E44E}" srcOrd="3" destOrd="0" presId="urn:microsoft.com/office/officeart/2018/2/layout/IconVerticalSolidList"/>
    <dgm:cxn modelId="{A9BBAED9-4919-4485-82A2-37885E563A19}" type="presParOf" srcId="{330DFB43-FF94-4EB2-93AA-ACF08BD0C363}" destId="{251DA48A-2DE4-4B63-A57F-E8A1622BDE83}" srcOrd="5" destOrd="0" presId="urn:microsoft.com/office/officeart/2018/2/layout/IconVerticalSolidList"/>
    <dgm:cxn modelId="{94F03F28-721F-43AD-BC88-8DA7296BC763}" type="presParOf" srcId="{330DFB43-FF94-4EB2-93AA-ACF08BD0C363}" destId="{8A8072B6-5372-4EEC-99CE-A74BF1DD273A}" srcOrd="6" destOrd="0" presId="urn:microsoft.com/office/officeart/2018/2/layout/IconVerticalSolidList"/>
    <dgm:cxn modelId="{931B0F74-FF71-44CB-B85A-7D01718EFBDD}" type="presParOf" srcId="{8A8072B6-5372-4EEC-99CE-A74BF1DD273A}" destId="{9A6F5F30-BB68-4A97-874B-96666F810D02}" srcOrd="0" destOrd="0" presId="urn:microsoft.com/office/officeart/2018/2/layout/IconVerticalSolidList"/>
    <dgm:cxn modelId="{50096C44-BD82-40A5-9AAE-F86AF53A4323}" type="presParOf" srcId="{8A8072B6-5372-4EEC-99CE-A74BF1DD273A}" destId="{DC7A6CED-B5DF-458D-BF7C-1336FBD1D68A}" srcOrd="1" destOrd="0" presId="urn:microsoft.com/office/officeart/2018/2/layout/IconVerticalSolidList"/>
    <dgm:cxn modelId="{2F3B65DA-0407-4822-961C-5D119B9A1820}" type="presParOf" srcId="{8A8072B6-5372-4EEC-99CE-A74BF1DD273A}" destId="{B8D595AC-CCF6-433A-99F9-D1EB18C32AB9}" srcOrd="2" destOrd="0" presId="urn:microsoft.com/office/officeart/2018/2/layout/IconVerticalSolidList"/>
    <dgm:cxn modelId="{DA1358DE-80F0-4A47-9A18-BCC1DD9CB8A6}" type="presParOf" srcId="{8A8072B6-5372-4EEC-99CE-A74BF1DD273A}" destId="{A39B6017-6266-49C8-9814-766C24F6F3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38E96-8BDA-4C43-A7F3-0F2F83BB0F44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8A69B4F-2CF6-43E9-8E3B-81B22672BFDA}">
      <dgm:prSet/>
      <dgm:spPr/>
      <dgm:t>
        <a:bodyPr/>
        <a:lstStyle/>
        <a:p>
          <a:r>
            <a:rPr lang="en-US"/>
            <a:t>Stopping conditions:</a:t>
          </a:r>
        </a:p>
      </dgm:t>
    </dgm:pt>
    <dgm:pt modelId="{B26B0905-2A28-452B-8B87-838005C25786}" type="parTrans" cxnId="{7E732617-83D6-4588-A655-0D3990F82CD0}">
      <dgm:prSet/>
      <dgm:spPr/>
      <dgm:t>
        <a:bodyPr/>
        <a:lstStyle/>
        <a:p>
          <a:endParaRPr lang="en-US"/>
        </a:p>
      </dgm:t>
    </dgm:pt>
    <dgm:pt modelId="{11C78AF3-E6AE-4662-9196-6663268950CA}" type="sibTrans" cxnId="{7E732617-83D6-4588-A655-0D3990F82CD0}">
      <dgm:prSet/>
      <dgm:spPr/>
      <dgm:t>
        <a:bodyPr/>
        <a:lstStyle/>
        <a:p>
          <a:endParaRPr lang="en-US"/>
        </a:p>
      </dgm:t>
    </dgm:pt>
    <dgm:pt modelId="{6A4146EC-84ED-4D1E-8E19-A8A1F585CEF4}">
      <dgm:prSet/>
      <dgm:spPr/>
      <dgm:t>
        <a:bodyPr/>
        <a:lstStyle/>
        <a:p>
          <a:r>
            <a:rPr lang="en-US"/>
            <a:t>No more splits</a:t>
          </a:r>
        </a:p>
      </dgm:t>
    </dgm:pt>
    <dgm:pt modelId="{2AD06F45-371D-416C-9DB2-DB80D42EA075}" type="parTrans" cxnId="{B3BDE18C-E428-494D-8EBA-B1D77080CC91}">
      <dgm:prSet/>
      <dgm:spPr/>
      <dgm:t>
        <a:bodyPr/>
        <a:lstStyle/>
        <a:p>
          <a:endParaRPr lang="en-US"/>
        </a:p>
      </dgm:t>
    </dgm:pt>
    <dgm:pt modelId="{A9DDB97B-DBF8-4D2F-9BA0-04B8289E8699}" type="sibTrans" cxnId="{B3BDE18C-E428-494D-8EBA-B1D77080CC91}">
      <dgm:prSet/>
      <dgm:spPr/>
      <dgm:t>
        <a:bodyPr/>
        <a:lstStyle/>
        <a:p>
          <a:endParaRPr lang="en-US"/>
        </a:p>
      </dgm:t>
    </dgm:pt>
    <dgm:pt modelId="{85B50219-339A-4BDA-AE87-172B0EBD217C}">
      <dgm:prSet/>
      <dgm:spPr/>
      <dgm:t>
        <a:bodyPr/>
        <a:lstStyle/>
        <a:p>
          <a:r>
            <a:rPr lang="en-US"/>
            <a:t>Splits are not useful</a:t>
          </a:r>
        </a:p>
      </dgm:t>
    </dgm:pt>
    <dgm:pt modelId="{1EB84BD1-3138-48BB-BDCA-02BD6AE26135}" type="parTrans" cxnId="{2B39CAFB-B95C-46C3-814D-9FF1776B5DB0}">
      <dgm:prSet/>
      <dgm:spPr/>
      <dgm:t>
        <a:bodyPr/>
        <a:lstStyle/>
        <a:p>
          <a:endParaRPr lang="en-US"/>
        </a:p>
      </dgm:t>
    </dgm:pt>
    <dgm:pt modelId="{28D90F9B-D202-477E-874E-9C05A25F8F8B}" type="sibTrans" cxnId="{2B39CAFB-B95C-46C3-814D-9FF1776B5DB0}">
      <dgm:prSet/>
      <dgm:spPr/>
      <dgm:t>
        <a:bodyPr/>
        <a:lstStyle/>
        <a:p>
          <a:endParaRPr lang="en-US"/>
        </a:p>
      </dgm:t>
    </dgm:pt>
    <dgm:pt modelId="{E95327B1-E57E-4F47-9D92-AF1CBC5B2748}">
      <dgm:prSet/>
      <dgm:spPr/>
      <dgm:t>
        <a:bodyPr/>
        <a:lstStyle/>
        <a:p>
          <a:r>
            <a:rPr lang="en-US"/>
            <a:t>Leaves are pure</a:t>
          </a:r>
        </a:p>
      </dgm:t>
    </dgm:pt>
    <dgm:pt modelId="{2170DAA0-437B-410B-B207-FE8B7F9A2C47}" type="parTrans" cxnId="{5A2440FB-7418-431C-8CD5-202C9FF4174C}">
      <dgm:prSet/>
      <dgm:spPr/>
      <dgm:t>
        <a:bodyPr/>
        <a:lstStyle/>
        <a:p>
          <a:endParaRPr lang="en-US"/>
        </a:p>
      </dgm:t>
    </dgm:pt>
    <dgm:pt modelId="{CEBE87F9-C392-4E52-BCEB-793E4C64C4D2}" type="sibTrans" cxnId="{5A2440FB-7418-431C-8CD5-202C9FF4174C}">
      <dgm:prSet/>
      <dgm:spPr/>
      <dgm:t>
        <a:bodyPr/>
        <a:lstStyle/>
        <a:p>
          <a:endParaRPr lang="en-US"/>
        </a:p>
      </dgm:t>
    </dgm:pt>
    <dgm:pt modelId="{DFE03004-A8D5-45FE-8C46-F60F25282995}">
      <dgm:prSet/>
      <dgm:spPr/>
      <dgm:t>
        <a:bodyPr/>
        <a:lstStyle/>
        <a:p>
          <a:r>
            <a:rPr lang="en-US"/>
            <a:t>Overfitted to training data</a:t>
          </a:r>
        </a:p>
      </dgm:t>
    </dgm:pt>
    <dgm:pt modelId="{B00B5CAA-1B6E-4AB9-8036-E323260547B7}" type="parTrans" cxnId="{E6B2BA6A-C694-4AE9-BD1D-85A3E6E1639E}">
      <dgm:prSet/>
      <dgm:spPr/>
      <dgm:t>
        <a:bodyPr/>
        <a:lstStyle/>
        <a:p>
          <a:endParaRPr lang="en-US"/>
        </a:p>
      </dgm:t>
    </dgm:pt>
    <dgm:pt modelId="{E406CC63-344E-451B-AD3B-4A858C092128}" type="sibTrans" cxnId="{E6B2BA6A-C694-4AE9-BD1D-85A3E6E1639E}">
      <dgm:prSet/>
      <dgm:spPr/>
      <dgm:t>
        <a:bodyPr/>
        <a:lstStyle/>
        <a:p>
          <a:endParaRPr lang="en-US"/>
        </a:p>
      </dgm:t>
    </dgm:pt>
    <dgm:pt modelId="{0F091AD8-CB56-4E15-ACDA-4E41D9153BE2}">
      <dgm:prSet/>
      <dgm:spPr/>
      <dgm:t>
        <a:bodyPr/>
        <a:lstStyle/>
        <a:p>
          <a:r>
            <a:rPr lang="en-US"/>
            <a:t>Inaccurate in practice</a:t>
          </a:r>
        </a:p>
      </dgm:t>
    </dgm:pt>
    <dgm:pt modelId="{06F35370-9132-4C9E-AE03-7141EC73878B}" type="parTrans" cxnId="{9F5B3C8E-8821-4828-9DCC-B3A8CFE33659}">
      <dgm:prSet/>
      <dgm:spPr/>
      <dgm:t>
        <a:bodyPr/>
        <a:lstStyle/>
        <a:p>
          <a:endParaRPr lang="en-US"/>
        </a:p>
      </dgm:t>
    </dgm:pt>
    <dgm:pt modelId="{1D3E9612-03DD-4B39-A586-E2A366BEEC0A}" type="sibTrans" cxnId="{9F5B3C8E-8821-4828-9DCC-B3A8CFE33659}">
      <dgm:prSet/>
      <dgm:spPr/>
      <dgm:t>
        <a:bodyPr/>
        <a:lstStyle/>
        <a:p>
          <a:endParaRPr lang="en-US"/>
        </a:p>
      </dgm:t>
    </dgm:pt>
    <dgm:pt modelId="{0BB2526C-35D3-4DB7-9DB5-1B2C1738D8DB}" type="pres">
      <dgm:prSet presAssocID="{F5438E96-8BDA-4C43-A7F3-0F2F83BB0F44}" presName="root" presStyleCnt="0">
        <dgm:presLayoutVars>
          <dgm:dir/>
          <dgm:resizeHandles val="exact"/>
        </dgm:presLayoutVars>
      </dgm:prSet>
      <dgm:spPr/>
    </dgm:pt>
    <dgm:pt modelId="{F91FA755-6E46-4FF7-93B4-A7524103F37B}" type="pres">
      <dgm:prSet presAssocID="{48A69B4F-2CF6-43E9-8E3B-81B22672BFDA}" presName="compNode" presStyleCnt="0"/>
      <dgm:spPr/>
    </dgm:pt>
    <dgm:pt modelId="{C769EBA6-9121-4542-A9FF-A185E4958C90}" type="pres">
      <dgm:prSet presAssocID="{48A69B4F-2CF6-43E9-8E3B-81B22672BFDA}" presName="bgRect" presStyleLbl="bgShp" presStyleIdx="0" presStyleCnt="3"/>
      <dgm:spPr/>
    </dgm:pt>
    <dgm:pt modelId="{B90300CE-773D-4436-977E-561996DAF52E}" type="pres">
      <dgm:prSet presAssocID="{48A69B4F-2CF6-43E9-8E3B-81B22672BFD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A7DB52AA-84FB-486C-820B-A6C192554FDB}" type="pres">
      <dgm:prSet presAssocID="{48A69B4F-2CF6-43E9-8E3B-81B22672BFDA}" presName="spaceRect" presStyleCnt="0"/>
      <dgm:spPr/>
    </dgm:pt>
    <dgm:pt modelId="{C61D7064-295D-46A0-8039-A82ED9D19BC2}" type="pres">
      <dgm:prSet presAssocID="{48A69B4F-2CF6-43E9-8E3B-81B22672BFDA}" presName="parTx" presStyleLbl="revTx" presStyleIdx="0" presStyleCnt="4">
        <dgm:presLayoutVars>
          <dgm:chMax val="0"/>
          <dgm:chPref val="0"/>
        </dgm:presLayoutVars>
      </dgm:prSet>
      <dgm:spPr/>
    </dgm:pt>
    <dgm:pt modelId="{2FC62ACA-68F9-488A-857F-EA6FFDF6C795}" type="pres">
      <dgm:prSet presAssocID="{48A69B4F-2CF6-43E9-8E3B-81B22672BFDA}" presName="desTx" presStyleLbl="revTx" presStyleIdx="1" presStyleCnt="4">
        <dgm:presLayoutVars/>
      </dgm:prSet>
      <dgm:spPr/>
    </dgm:pt>
    <dgm:pt modelId="{632207E9-B188-4BF5-8540-9B2F4ED11795}" type="pres">
      <dgm:prSet presAssocID="{11C78AF3-E6AE-4662-9196-6663268950CA}" presName="sibTrans" presStyleCnt="0"/>
      <dgm:spPr/>
    </dgm:pt>
    <dgm:pt modelId="{9718D157-E1DD-4BB6-9B84-537AF91FFF28}" type="pres">
      <dgm:prSet presAssocID="{DFE03004-A8D5-45FE-8C46-F60F25282995}" presName="compNode" presStyleCnt="0"/>
      <dgm:spPr/>
    </dgm:pt>
    <dgm:pt modelId="{5FD2F45D-DB89-45FE-AB67-F42E62FAFC0D}" type="pres">
      <dgm:prSet presAssocID="{DFE03004-A8D5-45FE-8C46-F60F25282995}" presName="bgRect" presStyleLbl="bgShp" presStyleIdx="1" presStyleCnt="3"/>
      <dgm:spPr/>
    </dgm:pt>
    <dgm:pt modelId="{BB9544C0-B9E4-42E6-864E-026D9C33C8F2}" type="pres">
      <dgm:prSet presAssocID="{DFE03004-A8D5-45FE-8C46-F60F252829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C0F70C89-26E2-4143-AAC6-030B5D766D91}" type="pres">
      <dgm:prSet presAssocID="{DFE03004-A8D5-45FE-8C46-F60F25282995}" presName="spaceRect" presStyleCnt="0"/>
      <dgm:spPr/>
    </dgm:pt>
    <dgm:pt modelId="{69E4938C-EDFF-4B87-AEC8-50A7B7CCDA34}" type="pres">
      <dgm:prSet presAssocID="{DFE03004-A8D5-45FE-8C46-F60F25282995}" presName="parTx" presStyleLbl="revTx" presStyleIdx="2" presStyleCnt="4">
        <dgm:presLayoutVars>
          <dgm:chMax val="0"/>
          <dgm:chPref val="0"/>
        </dgm:presLayoutVars>
      </dgm:prSet>
      <dgm:spPr/>
    </dgm:pt>
    <dgm:pt modelId="{98070F5D-C01E-40F3-B6D0-C39C3ED37723}" type="pres">
      <dgm:prSet presAssocID="{E406CC63-344E-451B-AD3B-4A858C092128}" presName="sibTrans" presStyleCnt="0"/>
      <dgm:spPr/>
    </dgm:pt>
    <dgm:pt modelId="{58809262-B2C8-4EF8-AC35-7DC6C51A36A9}" type="pres">
      <dgm:prSet presAssocID="{0F091AD8-CB56-4E15-ACDA-4E41D9153BE2}" presName="compNode" presStyleCnt="0"/>
      <dgm:spPr/>
    </dgm:pt>
    <dgm:pt modelId="{92B57A8D-A21D-4BE9-956E-8489D84E24E7}" type="pres">
      <dgm:prSet presAssocID="{0F091AD8-CB56-4E15-ACDA-4E41D9153BE2}" presName="bgRect" presStyleLbl="bgShp" presStyleIdx="2" presStyleCnt="3"/>
      <dgm:spPr/>
    </dgm:pt>
    <dgm:pt modelId="{15A154D3-E6CB-4962-BB3E-5A1998647FC9}" type="pres">
      <dgm:prSet presAssocID="{0F091AD8-CB56-4E15-ACDA-4E41D9153BE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86EAF932-F522-4F0E-85EC-7E83C318C31A}" type="pres">
      <dgm:prSet presAssocID="{0F091AD8-CB56-4E15-ACDA-4E41D9153BE2}" presName="spaceRect" presStyleCnt="0"/>
      <dgm:spPr/>
    </dgm:pt>
    <dgm:pt modelId="{7A1037CB-3BE4-4730-92BD-006A932B731C}" type="pres">
      <dgm:prSet presAssocID="{0F091AD8-CB56-4E15-ACDA-4E41D9153BE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E732617-83D6-4588-A655-0D3990F82CD0}" srcId="{F5438E96-8BDA-4C43-A7F3-0F2F83BB0F44}" destId="{48A69B4F-2CF6-43E9-8E3B-81B22672BFDA}" srcOrd="0" destOrd="0" parTransId="{B26B0905-2A28-452B-8B87-838005C25786}" sibTransId="{11C78AF3-E6AE-4662-9196-6663268950CA}"/>
    <dgm:cxn modelId="{B84B0634-925D-4A24-B940-34565C3DE69F}" type="presOf" srcId="{48A69B4F-2CF6-43E9-8E3B-81B22672BFDA}" destId="{C61D7064-295D-46A0-8039-A82ED9D19BC2}" srcOrd="0" destOrd="0" presId="urn:microsoft.com/office/officeart/2018/2/layout/IconVerticalSolidList"/>
    <dgm:cxn modelId="{3384D05D-CF1C-403E-A757-D2748062A4EF}" type="presOf" srcId="{F5438E96-8BDA-4C43-A7F3-0F2F83BB0F44}" destId="{0BB2526C-35D3-4DB7-9DB5-1B2C1738D8DB}" srcOrd="0" destOrd="0" presId="urn:microsoft.com/office/officeart/2018/2/layout/IconVerticalSolidList"/>
    <dgm:cxn modelId="{0810465F-FF8D-4711-ADBE-970DBBF08811}" type="presOf" srcId="{6A4146EC-84ED-4D1E-8E19-A8A1F585CEF4}" destId="{2FC62ACA-68F9-488A-857F-EA6FFDF6C795}" srcOrd="0" destOrd="0" presId="urn:microsoft.com/office/officeart/2018/2/layout/IconVerticalSolidList"/>
    <dgm:cxn modelId="{E6B2BA6A-C694-4AE9-BD1D-85A3E6E1639E}" srcId="{F5438E96-8BDA-4C43-A7F3-0F2F83BB0F44}" destId="{DFE03004-A8D5-45FE-8C46-F60F25282995}" srcOrd="1" destOrd="0" parTransId="{B00B5CAA-1B6E-4AB9-8036-E323260547B7}" sibTransId="{E406CC63-344E-451B-AD3B-4A858C092128}"/>
    <dgm:cxn modelId="{B3BDE18C-E428-494D-8EBA-B1D77080CC91}" srcId="{48A69B4F-2CF6-43E9-8E3B-81B22672BFDA}" destId="{6A4146EC-84ED-4D1E-8E19-A8A1F585CEF4}" srcOrd="0" destOrd="0" parTransId="{2AD06F45-371D-416C-9DB2-DB80D42EA075}" sibTransId="{A9DDB97B-DBF8-4D2F-9BA0-04B8289E8699}"/>
    <dgm:cxn modelId="{9F5B3C8E-8821-4828-9DCC-B3A8CFE33659}" srcId="{F5438E96-8BDA-4C43-A7F3-0F2F83BB0F44}" destId="{0F091AD8-CB56-4E15-ACDA-4E41D9153BE2}" srcOrd="2" destOrd="0" parTransId="{06F35370-9132-4C9E-AE03-7141EC73878B}" sibTransId="{1D3E9612-03DD-4B39-A586-E2A366BEEC0A}"/>
    <dgm:cxn modelId="{7A3769B5-3974-41C1-A224-7B4A05FEEFAB}" type="presOf" srcId="{E95327B1-E57E-4F47-9D92-AF1CBC5B2748}" destId="{2FC62ACA-68F9-488A-857F-EA6FFDF6C795}" srcOrd="0" destOrd="2" presId="urn:microsoft.com/office/officeart/2018/2/layout/IconVerticalSolidList"/>
    <dgm:cxn modelId="{01228CDC-ADAD-40A7-ABCF-DDF795BBF457}" type="presOf" srcId="{DFE03004-A8D5-45FE-8C46-F60F25282995}" destId="{69E4938C-EDFF-4B87-AEC8-50A7B7CCDA34}" srcOrd="0" destOrd="0" presId="urn:microsoft.com/office/officeart/2018/2/layout/IconVerticalSolidList"/>
    <dgm:cxn modelId="{244CAAF8-F9D6-4309-A0AF-B55DF4331C66}" type="presOf" srcId="{85B50219-339A-4BDA-AE87-172B0EBD217C}" destId="{2FC62ACA-68F9-488A-857F-EA6FFDF6C795}" srcOrd="0" destOrd="1" presId="urn:microsoft.com/office/officeart/2018/2/layout/IconVerticalSolidList"/>
    <dgm:cxn modelId="{5A2440FB-7418-431C-8CD5-202C9FF4174C}" srcId="{48A69B4F-2CF6-43E9-8E3B-81B22672BFDA}" destId="{E95327B1-E57E-4F47-9D92-AF1CBC5B2748}" srcOrd="2" destOrd="0" parTransId="{2170DAA0-437B-410B-B207-FE8B7F9A2C47}" sibTransId="{CEBE87F9-C392-4E52-BCEB-793E4C64C4D2}"/>
    <dgm:cxn modelId="{7E2466FB-547A-43FE-92EB-0365DA97EFC5}" type="presOf" srcId="{0F091AD8-CB56-4E15-ACDA-4E41D9153BE2}" destId="{7A1037CB-3BE4-4730-92BD-006A932B731C}" srcOrd="0" destOrd="0" presId="urn:microsoft.com/office/officeart/2018/2/layout/IconVerticalSolidList"/>
    <dgm:cxn modelId="{2B39CAFB-B95C-46C3-814D-9FF1776B5DB0}" srcId="{48A69B4F-2CF6-43E9-8E3B-81B22672BFDA}" destId="{85B50219-339A-4BDA-AE87-172B0EBD217C}" srcOrd="1" destOrd="0" parTransId="{1EB84BD1-3138-48BB-BDCA-02BD6AE26135}" sibTransId="{28D90F9B-D202-477E-874E-9C05A25F8F8B}"/>
    <dgm:cxn modelId="{2764A179-FEEF-4D2C-B49B-ED32582131C7}" type="presParOf" srcId="{0BB2526C-35D3-4DB7-9DB5-1B2C1738D8DB}" destId="{F91FA755-6E46-4FF7-93B4-A7524103F37B}" srcOrd="0" destOrd="0" presId="urn:microsoft.com/office/officeart/2018/2/layout/IconVerticalSolidList"/>
    <dgm:cxn modelId="{DACFDC1D-E95A-4FF0-881A-0820C41CA796}" type="presParOf" srcId="{F91FA755-6E46-4FF7-93B4-A7524103F37B}" destId="{C769EBA6-9121-4542-A9FF-A185E4958C90}" srcOrd="0" destOrd="0" presId="urn:microsoft.com/office/officeart/2018/2/layout/IconVerticalSolidList"/>
    <dgm:cxn modelId="{D9E6419A-63B1-446E-9A6B-BB7A70CE1B8A}" type="presParOf" srcId="{F91FA755-6E46-4FF7-93B4-A7524103F37B}" destId="{B90300CE-773D-4436-977E-561996DAF52E}" srcOrd="1" destOrd="0" presId="urn:microsoft.com/office/officeart/2018/2/layout/IconVerticalSolidList"/>
    <dgm:cxn modelId="{1D80C455-1B28-485A-86DF-6F45301567B8}" type="presParOf" srcId="{F91FA755-6E46-4FF7-93B4-A7524103F37B}" destId="{A7DB52AA-84FB-486C-820B-A6C192554FDB}" srcOrd="2" destOrd="0" presId="urn:microsoft.com/office/officeart/2018/2/layout/IconVerticalSolidList"/>
    <dgm:cxn modelId="{642F5E48-DD84-43C6-A797-4224DAFFB3ED}" type="presParOf" srcId="{F91FA755-6E46-4FF7-93B4-A7524103F37B}" destId="{C61D7064-295D-46A0-8039-A82ED9D19BC2}" srcOrd="3" destOrd="0" presId="urn:microsoft.com/office/officeart/2018/2/layout/IconVerticalSolidList"/>
    <dgm:cxn modelId="{17BAAE5D-B516-4236-9210-FDB59785C11E}" type="presParOf" srcId="{F91FA755-6E46-4FF7-93B4-A7524103F37B}" destId="{2FC62ACA-68F9-488A-857F-EA6FFDF6C795}" srcOrd="4" destOrd="0" presId="urn:microsoft.com/office/officeart/2018/2/layout/IconVerticalSolidList"/>
    <dgm:cxn modelId="{8C8FE67E-A5FE-4657-AFAF-A09085EC93DA}" type="presParOf" srcId="{0BB2526C-35D3-4DB7-9DB5-1B2C1738D8DB}" destId="{632207E9-B188-4BF5-8540-9B2F4ED11795}" srcOrd="1" destOrd="0" presId="urn:microsoft.com/office/officeart/2018/2/layout/IconVerticalSolidList"/>
    <dgm:cxn modelId="{7E3869A8-0ADD-4BC1-8864-62528018BFC7}" type="presParOf" srcId="{0BB2526C-35D3-4DB7-9DB5-1B2C1738D8DB}" destId="{9718D157-E1DD-4BB6-9B84-537AF91FFF28}" srcOrd="2" destOrd="0" presId="urn:microsoft.com/office/officeart/2018/2/layout/IconVerticalSolidList"/>
    <dgm:cxn modelId="{1A5CD46B-8E64-4CE9-9FBA-FFF6D76F34AD}" type="presParOf" srcId="{9718D157-E1DD-4BB6-9B84-537AF91FFF28}" destId="{5FD2F45D-DB89-45FE-AB67-F42E62FAFC0D}" srcOrd="0" destOrd="0" presId="urn:microsoft.com/office/officeart/2018/2/layout/IconVerticalSolidList"/>
    <dgm:cxn modelId="{98471E7E-1A33-49D2-B656-B6F9D8AFEA5D}" type="presParOf" srcId="{9718D157-E1DD-4BB6-9B84-537AF91FFF28}" destId="{BB9544C0-B9E4-42E6-864E-026D9C33C8F2}" srcOrd="1" destOrd="0" presId="urn:microsoft.com/office/officeart/2018/2/layout/IconVerticalSolidList"/>
    <dgm:cxn modelId="{7E326E31-FF55-4F80-8E9E-5C220FD418E5}" type="presParOf" srcId="{9718D157-E1DD-4BB6-9B84-537AF91FFF28}" destId="{C0F70C89-26E2-4143-AAC6-030B5D766D91}" srcOrd="2" destOrd="0" presId="urn:microsoft.com/office/officeart/2018/2/layout/IconVerticalSolidList"/>
    <dgm:cxn modelId="{D290A772-F51F-453D-88F4-66C208380CD5}" type="presParOf" srcId="{9718D157-E1DD-4BB6-9B84-537AF91FFF28}" destId="{69E4938C-EDFF-4B87-AEC8-50A7B7CCDA34}" srcOrd="3" destOrd="0" presId="urn:microsoft.com/office/officeart/2018/2/layout/IconVerticalSolidList"/>
    <dgm:cxn modelId="{EBDE628B-EEAC-4F78-A3CB-FB103BD377C7}" type="presParOf" srcId="{0BB2526C-35D3-4DB7-9DB5-1B2C1738D8DB}" destId="{98070F5D-C01E-40F3-B6D0-C39C3ED37723}" srcOrd="3" destOrd="0" presId="urn:microsoft.com/office/officeart/2018/2/layout/IconVerticalSolidList"/>
    <dgm:cxn modelId="{4428E23E-5EB4-4FF3-8DA8-C87C24255B89}" type="presParOf" srcId="{0BB2526C-35D3-4DB7-9DB5-1B2C1738D8DB}" destId="{58809262-B2C8-4EF8-AC35-7DC6C51A36A9}" srcOrd="4" destOrd="0" presId="urn:microsoft.com/office/officeart/2018/2/layout/IconVerticalSolidList"/>
    <dgm:cxn modelId="{7BAE7AC2-C467-46C6-A5A3-3AE0B014E49B}" type="presParOf" srcId="{58809262-B2C8-4EF8-AC35-7DC6C51A36A9}" destId="{92B57A8D-A21D-4BE9-956E-8489D84E24E7}" srcOrd="0" destOrd="0" presId="urn:microsoft.com/office/officeart/2018/2/layout/IconVerticalSolidList"/>
    <dgm:cxn modelId="{E8F365C5-3FCB-4D90-A9DA-41BF5BE82590}" type="presParOf" srcId="{58809262-B2C8-4EF8-AC35-7DC6C51A36A9}" destId="{15A154D3-E6CB-4962-BB3E-5A1998647FC9}" srcOrd="1" destOrd="0" presId="urn:microsoft.com/office/officeart/2018/2/layout/IconVerticalSolidList"/>
    <dgm:cxn modelId="{629F2EE8-C266-458E-9A56-418DF3DC5E41}" type="presParOf" srcId="{58809262-B2C8-4EF8-AC35-7DC6C51A36A9}" destId="{86EAF932-F522-4F0E-85EC-7E83C318C31A}" srcOrd="2" destOrd="0" presId="urn:microsoft.com/office/officeart/2018/2/layout/IconVerticalSolidList"/>
    <dgm:cxn modelId="{DDC2FBED-A13C-4100-BD7B-BF5072058D02}" type="presParOf" srcId="{58809262-B2C8-4EF8-AC35-7DC6C51A36A9}" destId="{7A1037CB-3BE4-4730-92BD-006A932B73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006EA0-41EA-49EC-A906-D082783D3217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F546A0-32A9-4F8C-87F1-6FEAFDC53D20}">
      <dgm:prSet/>
      <dgm:spPr/>
      <dgm:t>
        <a:bodyPr/>
        <a:lstStyle/>
        <a:p>
          <a:r>
            <a:rPr lang="en-US"/>
            <a:t>General pruning method:</a:t>
          </a:r>
        </a:p>
      </dgm:t>
    </dgm:pt>
    <dgm:pt modelId="{52C4E9F8-8BC8-4EEE-9218-03057049D4B5}" type="parTrans" cxnId="{8C1DFA83-8763-471A-AD57-6322EC9D4251}">
      <dgm:prSet/>
      <dgm:spPr/>
      <dgm:t>
        <a:bodyPr/>
        <a:lstStyle/>
        <a:p>
          <a:endParaRPr lang="en-US"/>
        </a:p>
      </dgm:t>
    </dgm:pt>
    <dgm:pt modelId="{E81BC468-2EE4-4B41-B049-71315303705F}" type="sibTrans" cxnId="{8C1DFA83-8763-471A-AD57-6322EC9D4251}">
      <dgm:prSet/>
      <dgm:spPr/>
      <dgm:t>
        <a:bodyPr/>
        <a:lstStyle/>
        <a:p>
          <a:endParaRPr lang="en-US"/>
        </a:p>
      </dgm:t>
    </dgm:pt>
    <dgm:pt modelId="{8FB2D96F-A4C7-483A-BF7D-87EBF29E791E}">
      <dgm:prSet/>
      <dgm:spPr/>
      <dgm:t>
        <a:bodyPr/>
        <a:lstStyle/>
        <a:p>
          <a:r>
            <a:rPr lang="en-US"/>
            <a:t>Replace subtree with leaf node</a:t>
          </a:r>
        </a:p>
      </dgm:t>
    </dgm:pt>
    <dgm:pt modelId="{7013262B-F350-4982-B22A-B5D7948DF499}" type="parTrans" cxnId="{B8D8074B-3720-4B9E-8919-4BD084F81C8C}">
      <dgm:prSet/>
      <dgm:spPr/>
      <dgm:t>
        <a:bodyPr/>
        <a:lstStyle/>
        <a:p>
          <a:endParaRPr lang="en-US"/>
        </a:p>
      </dgm:t>
    </dgm:pt>
    <dgm:pt modelId="{08FA7D50-F9CD-4E21-B067-C8470AFA1831}" type="sibTrans" cxnId="{B8D8074B-3720-4B9E-8919-4BD084F81C8C}">
      <dgm:prSet/>
      <dgm:spPr/>
      <dgm:t>
        <a:bodyPr/>
        <a:lstStyle/>
        <a:p>
          <a:endParaRPr lang="en-US"/>
        </a:p>
      </dgm:t>
    </dgm:pt>
    <dgm:pt modelId="{B6997183-D435-4309-9894-2AB03CE52B9E}">
      <dgm:prSet/>
      <dgm:spPr/>
      <dgm:t>
        <a:bodyPr/>
        <a:lstStyle/>
        <a:p>
          <a:r>
            <a:rPr lang="en-US"/>
            <a:t>Check accuracy of tree</a:t>
          </a:r>
        </a:p>
      </dgm:t>
    </dgm:pt>
    <dgm:pt modelId="{99F06EBC-AC65-4188-8465-A73B1A4A8EFA}" type="parTrans" cxnId="{CE0FD72D-9136-4D50-AB79-E6C82429BE5D}">
      <dgm:prSet/>
      <dgm:spPr/>
      <dgm:t>
        <a:bodyPr/>
        <a:lstStyle/>
        <a:p>
          <a:endParaRPr lang="en-US"/>
        </a:p>
      </dgm:t>
    </dgm:pt>
    <dgm:pt modelId="{51DD99B3-508E-4AA1-BBC5-2444316D78BA}" type="sibTrans" cxnId="{CE0FD72D-9136-4D50-AB79-E6C82429BE5D}">
      <dgm:prSet/>
      <dgm:spPr/>
      <dgm:t>
        <a:bodyPr/>
        <a:lstStyle/>
        <a:p>
          <a:endParaRPr lang="en-US"/>
        </a:p>
      </dgm:t>
    </dgm:pt>
    <dgm:pt modelId="{477D4BE5-9E47-46AD-BD84-327AB2DCA5C7}">
      <dgm:prSet/>
      <dgm:spPr/>
      <dgm:t>
        <a:bodyPr/>
        <a:lstStyle/>
        <a:p>
          <a:r>
            <a:rPr lang="en-US"/>
            <a:t>If improved, keep leaf node</a:t>
          </a:r>
        </a:p>
      </dgm:t>
    </dgm:pt>
    <dgm:pt modelId="{2525D8F8-757E-421D-8D2B-14B3C5B00556}" type="parTrans" cxnId="{D3B9CC31-A8D7-47A7-B0EC-5BBD1A947F35}">
      <dgm:prSet/>
      <dgm:spPr/>
      <dgm:t>
        <a:bodyPr/>
        <a:lstStyle/>
        <a:p>
          <a:endParaRPr lang="en-US"/>
        </a:p>
      </dgm:t>
    </dgm:pt>
    <dgm:pt modelId="{0F0AD50E-DA87-4A95-BB6D-D7A90E31612A}" type="sibTrans" cxnId="{D3B9CC31-A8D7-47A7-B0EC-5BBD1A947F35}">
      <dgm:prSet/>
      <dgm:spPr/>
      <dgm:t>
        <a:bodyPr/>
        <a:lstStyle/>
        <a:p>
          <a:endParaRPr lang="en-US"/>
        </a:p>
      </dgm:t>
    </dgm:pt>
    <dgm:pt modelId="{A5CB3743-0943-4F9A-8450-9C8287204758}">
      <dgm:prSet/>
      <dgm:spPr/>
      <dgm:t>
        <a:bodyPr/>
        <a:lstStyle/>
        <a:p>
          <a:r>
            <a:rPr lang="en-US"/>
            <a:t>If not, keep subtree</a:t>
          </a:r>
        </a:p>
      </dgm:t>
    </dgm:pt>
    <dgm:pt modelId="{33AD00FD-6551-4746-9B50-051896BD74A1}" type="parTrans" cxnId="{B85CC6A0-0586-48E4-BBD5-F10C5CAE18D5}">
      <dgm:prSet/>
      <dgm:spPr/>
      <dgm:t>
        <a:bodyPr/>
        <a:lstStyle/>
        <a:p>
          <a:endParaRPr lang="en-US"/>
        </a:p>
      </dgm:t>
    </dgm:pt>
    <dgm:pt modelId="{0B01A3D3-64FD-4BCD-916F-CC140D1465A9}" type="sibTrans" cxnId="{B85CC6A0-0586-48E4-BBD5-F10C5CAE18D5}">
      <dgm:prSet/>
      <dgm:spPr/>
      <dgm:t>
        <a:bodyPr/>
        <a:lstStyle/>
        <a:p>
          <a:endParaRPr lang="en-US"/>
        </a:p>
      </dgm:t>
    </dgm:pt>
    <dgm:pt modelId="{33A64B78-84FF-4297-B88B-553ED24A3872}">
      <dgm:prSet/>
      <dgm:spPr/>
      <dgm:t>
        <a:bodyPr/>
        <a:lstStyle/>
        <a:p>
          <a:r>
            <a:rPr lang="en-US"/>
            <a:t>Reduced-Error Pruning</a:t>
          </a:r>
        </a:p>
      </dgm:t>
    </dgm:pt>
    <dgm:pt modelId="{03876D16-F771-4708-A826-0568C91A09C9}" type="parTrans" cxnId="{082C536C-7C21-4670-8B3A-9C9F75514050}">
      <dgm:prSet/>
      <dgm:spPr/>
      <dgm:t>
        <a:bodyPr/>
        <a:lstStyle/>
        <a:p>
          <a:endParaRPr lang="en-US"/>
        </a:p>
      </dgm:t>
    </dgm:pt>
    <dgm:pt modelId="{9D7F6B73-A402-4A49-AF8A-6E6461C930D3}" type="sibTrans" cxnId="{082C536C-7C21-4670-8B3A-9C9F75514050}">
      <dgm:prSet/>
      <dgm:spPr/>
      <dgm:t>
        <a:bodyPr/>
        <a:lstStyle/>
        <a:p>
          <a:endParaRPr lang="en-US"/>
        </a:p>
      </dgm:t>
    </dgm:pt>
    <dgm:pt modelId="{5D3E968D-BAC5-4A85-AA57-10B216A8A1E7}">
      <dgm:prSet/>
      <dgm:spPr/>
      <dgm:t>
        <a:bodyPr/>
        <a:lstStyle/>
        <a:p>
          <a:r>
            <a:rPr lang="en-US"/>
            <a:t>Take most popular outcome in a subtree and replace subtree with it</a:t>
          </a:r>
        </a:p>
      </dgm:t>
    </dgm:pt>
    <dgm:pt modelId="{C03703F3-4B7C-4C38-8642-B75AF6E137A6}" type="parTrans" cxnId="{5F444A33-D4E4-498E-8C61-39AFF2A545AA}">
      <dgm:prSet/>
      <dgm:spPr/>
      <dgm:t>
        <a:bodyPr/>
        <a:lstStyle/>
        <a:p>
          <a:endParaRPr lang="en-US"/>
        </a:p>
      </dgm:t>
    </dgm:pt>
    <dgm:pt modelId="{9E00B7F2-ED07-4738-802A-6DCA41E6E329}" type="sibTrans" cxnId="{5F444A33-D4E4-498E-8C61-39AFF2A545AA}">
      <dgm:prSet/>
      <dgm:spPr/>
      <dgm:t>
        <a:bodyPr/>
        <a:lstStyle/>
        <a:p>
          <a:endParaRPr lang="en-US"/>
        </a:p>
      </dgm:t>
    </dgm:pt>
    <dgm:pt modelId="{A63F7660-51E6-4148-BFE1-CD26B386CFF6}">
      <dgm:prSet/>
      <dgm:spPr/>
      <dgm:t>
        <a:bodyPr/>
        <a:lstStyle/>
        <a:p>
          <a:r>
            <a:rPr lang="en-US"/>
            <a:t>Fastest and easiest pruning method </a:t>
          </a:r>
        </a:p>
      </dgm:t>
    </dgm:pt>
    <dgm:pt modelId="{A7987A88-5DC8-4D38-884F-B4402F8386ED}" type="parTrans" cxnId="{99B99B36-C49D-4BDE-98F3-BD0C20EC1712}">
      <dgm:prSet/>
      <dgm:spPr/>
      <dgm:t>
        <a:bodyPr/>
        <a:lstStyle/>
        <a:p>
          <a:endParaRPr lang="en-US"/>
        </a:p>
      </dgm:t>
    </dgm:pt>
    <dgm:pt modelId="{F711ABEE-321F-46D1-B4C8-4E523B919959}" type="sibTrans" cxnId="{99B99B36-C49D-4BDE-98F3-BD0C20EC1712}">
      <dgm:prSet/>
      <dgm:spPr/>
      <dgm:t>
        <a:bodyPr/>
        <a:lstStyle/>
        <a:p>
          <a:endParaRPr lang="en-US"/>
        </a:p>
      </dgm:t>
    </dgm:pt>
    <dgm:pt modelId="{09AA8ABB-9396-45C3-9A67-4B9B23407F6E}">
      <dgm:prSet/>
      <dgm:spPr/>
      <dgm:t>
        <a:bodyPr/>
        <a:lstStyle/>
        <a:p>
          <a:r>
            <a:rPr lang="en-US"/>
            <a:t>Doesn’t guarantee an optimal tree</a:t>
          </a:r>
        </a:p>
      </dgm:t>
    </dgm:pt>
    <dgm:pt modelId="{4E589998-17F7-41A3-92D8-EC1D92D58EB7}" type="parTrans" cxnId="{A0A8720B-0E58-4720-B753-914B82997B3E}">
      <dgm:prSet/>
      <dgm:spPr/>
      <dgm:t>
        <a:bodyPr/>
        <a:lstStyle/>
        <a:p>
          <a:endParaRPr lang="en-US"/>
        </a:p>
      </dgm:t>
    </dgm:pt>
    <dgm:pt modelId="{2AFB62F4-F612-4D72-85DA-D8B7553C5033}" type="sibTrans" cxnId="{A0A8720B-0E58-4720-B753-914B82997B3E}">
      <dgm:prSet/>
      <dgm:spPr/>
      <dgm:t>
        <a:bodyPr/>
        <a:lstStyle/>
        <a:p>
          <a:endParaRPr lang="en-US"/>
        </a:p>
      </dgm:t>
    </dgm:pt>
    <dgm:pt modelId="{AEF834FA-4110-4D4F-A1BF-992E25C48D78}" type="pres">
      <dgm:prSet presAssocID="{B7006EA0-41EA-49EC-A906-D082783D3217}" presName="Name0" presStyleCnt="0">
        <dgm:presLayoutVars>
          <dgm:dir/>
          <dgm:animLvl val="lvl"/>
          <dgm:resizeHandles val="exact"/>
        </dgm:presLayoutVars>
      </dgm:prSet>
      <dgm:spPr/>
    </dgm:pt>
    <dgm:pt modelId="{244F92F9-4D21-4E72-8EBB-41F3DA0CDADB}" type="pres">
      <dgm:prSet presAssocID="{46F546A0-32A9-4F8C-87F1-6FEAFDC53D20}" presName="linNode" presStyleCnt="0"/>
      <dgm:spPr/>
    </dgm:pt>
    <dgm:pt modelId="{0E460AC4-D39D-4074-AD8A-BA6E552F0C31}" type="pres">
      <dgm:prSet presAssocID="{46F546A0-32A9-4F8C-87F1-6FEAFDC53D2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4DD3F81-E283-4514-8896-6E9A55094AF7}" type="pres">
      <dgm:prSet presAssocID="{46F546A0-32A9-4F8C-87F1-6FEAFDC53D20}" presName="descendantText" presStyleLbl="alignAccFollowNode1" presStyleIdx="0" presStyleCnt="2">
        <dgm:presLayoutVars>
          <dgm:bulletEnabled val="1"/>
        </dgm:presLayoutVars>
      </dgm:prSet>
      <dgm:spPr/>
    </dgm:pt>
    <dgm:pt modelId="{D8D1FD8E-0646-4742-BC68-4E838C0F3CA6}" type="pres">
      <dgm:prSet presAssocID="{E81BC468-2EE4-4B41-B049-71315303705F}" presName="sp" presStyleCnt="0"/>
      <dgm:spPr/>
    </dgm:pt>
    <dgm:pt modelId="{8B81B2AA-D9F5-4C36-AF81-87369AC0140D}" type="pres">
      <dgm:prSet presAssocID="{33A64B78-84FF-4297-B88B-553ED24A3872}" presName="linNode" presStyleCnt="0"/>
      <dgm:spPr/>
    </dgm:pt>
    <dgm:pt modelId="{1D7941E2-AD01-46F3-ADAD-BF785E448C44}" type="pres">
      <dgm:prSet presAssocID="{33A64B78-84FF-4297-B88B-553ED24A387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5D451A6-F353-4A8E-A9E4-7B27F3872C82}" type="pres">
      <dgm:prSet presAssocID="{33A64B78-84FF-4297-B88B-553ED24A387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0A8720B-0E58-4720-B753-914B82997B3E}" srcId="{33A64B78-84FF-4297-B88B-553ED24A3872}" destId="{09AA8ABB-9396-45C3-9A67-4B9B23407F6E}" srcOrd="2" destOrd="0" parTransId="{4E589998-17F7-41A3-92D8-EC1D92D58EB7}" sibTransId="{2AFB62F4-F612-4D72-85DA-D8B7553C5033}"/>
    <dgm:cxn modelId="{8FB9D521-F4E7-44AE-83AE-6514B856209C}" type="presOf" srcId="{A63F7660-51E6-4148-BFE1-CD26B386CFF6}" destId="{15D451A6-F353-4A8E-A9E4-7B27F3872C82}" srcOrd="0" destOrd="1" presId="urn:microsoft.com/office/officeart/2005/8/layout/vList5"/>
    <dgm:cxn modelId="{CE0FD72D-9136-4D50-AB79-E6C82429BE5D}" srcId="{46F546A0-32A9-4F8C-87F1-6FEAFDC53D20}" destId="{B6997183-D435-4309-9894-2AB03CE52B9E}" srcOrd="1" destOrd="0" parTransId="{99F06EBC-AC65-4188-8465-A73B1A4A8EFA}" sibTransId="{51DD99B3-508E-4AA1-BBC5-2444316D78BA}"/>
    <dgm:cxn modelId="{D3B9CC31-A8D7-47A7-B0EC-5BBD1A947F35}" srcId="{46F546A0-32A9-4F8C-87F1-6FEAFDC53D20}" destId="{477D4BE5-9E47-46AD-BD84-327AB2DCA5C7}" srcOrd="2" destOrd="0" parTransId="{2525D8F8-757E-421D-8D2B-14B3C5B00556}" sibTransId="{0F0AD50E-DA87-4A95-BB6D-D7A90E31612A}"/>
    <dgm:cxn modelId="{5F444A33-D4E4-498E-8C61-39AFF2A545AA}" srcId="{33A64B78-84FF-4297-B88B-553ED24A3872}" destId="{5D3E968D-BAC5-4A85-AA57-10B216A8A1E7}" srcOrd="0" destOrd="0" parTransId="{C03703F3-4B7C-4C38-8642-B75AF6E137A6}" sibTransId="{9E00B7F2-ED07-4738-802A-6DCA41E6E329}"/>
    <dgm:cxn modelId="{99B99B36-C49D-4BDE-98F3-BD0C20EC1712}" srcId="{33A64B78-84FF-4297-B88B-553ED24A3872}" destId="{A63F7660-51E6-4148-BFE1-CD26B386CFF6}" srcOrd="1" destOrd="0" parTransId="{A7987A88-5DC8-4D38-884F-B4402F8386ED}" sibTransId="{F711ABEE-321F-46D1-B4C8-4E523B919959}"/>
    <dgm:cxn modelId="{A33FB536-A04E-4B18-B260-3728E3057AC9}" type="presOf" srcId="{477D4BE5-9E47-46AD-BD84-327AB2DCA5C7}" destId="{C4DD3F81-E283-4514-8896-6E9A55094AF7}" srcOrd="0" destOrd="2" presId="urn:microsoft.com/office/officeart/2005/8/layout/vList5"/>
    <dgm:cxn modelId="{C319225E-6D0A-451A-A0FC-EFE775D03C99}" type="presOf" srcId="{B6997183-D435-4309-9894-2AB03CE52B9E}" destId="{C4DD3F81-E283-4514-8896-6E9A55094AF7}" srcOrd="0" destOrd="1" presId="urn:microsoft.com/office/officeart/2005/8/layout/vList5"/>
    <dgm:cxn modelId="{B8D8074B-3720-4B9E-8919-4BD084F81C8C}" srcId="{46F546A0-32A9-4F8C-87F1-6FEAFDC53D20}" destId="{8FB2D96F-A4C7-483A-BF7D-87EBF29E791E}" srcOrd="0" destOrd="0" parTransId="{7013262B-F350-4982-B22A-B5D7948DF499}" sibTransId="{08FA7D50-F9CD-4E21-B067-C8470AFA1831}"/>
    <dgm:cxn modelId="{082C536C-7C21-4670-8B3A-9C9F75514050}" srcId="{B7006EA0-41EA-49EC-A906-D082783D3217}" destId="{33A64B78-84FF-4297-B88B-553ED24A3872}" srcOrd="1" destOrd="0" parTransId="{03876D16-F771-4708-A826-0568C91A09C9}" sibTransId="{9D7F6B73-A402-4A49-AF8A-6E6461C930D3}"/>
    <dgm:cxn modelId="{0846A476-4AA2-401F-A821-D841A177B12D}" type="presOf" srcId="{A5CB3743-0943-4F9A-8450-9C8287204758}" destId="{C4DD3F81-E283-4514-8896-6E9A55094AF7}" srcOrd="0" destOrd="3" presId="urn:microsoft.com/office/officeart/2005/8/layout/vList5"/>
    <dgm:cxn modelId="{E0255C7E-B7C4-4160-93EA-9CAAE57C8040}" type="presOf" srcId="{5D3E968D-BAC5-4A85-AA57-10B216A8A1E7}" destId="{15D451A6-F353-4A8E-A9E4-7B27F3872C82}" srcOrd="0" destOrd="0" presId="urn:microsoft.com/office/officeart/2005/8/layout/vList5"/>
    <dgm:cxn modelId="{8C1DFA83-8763-471A-AD57-6322EC9D4251}" srcId="{B7006EA0-41EA-49EC-A906-D082783D3217}" destId="{46F546A0-32A9-4F8C-87F1-6FEAFDC53D20}" srcOrd="0" destOrd="0" parTransId="{52C4E9F8-8BC8-4EEE-9218-03057049D4B5}" sibTransId="{E81BC468-2EE4-4B41-B049-71315303705F}"/>
    <dgm:cxn modelId="{CC5DCB87-5954-4802-B566-E3C4726BA550}" type="presOf" srcId="{33A64B78-84FF-4297-B88B-553ED24A3872}" destId="{1D7941E2-AD01-46F3-ADAD-BF785E448C44}" srcOrd="0" destOrd="0" presId="urn:microsoft.com/office/officeart/2005/8/layout/vList5"/>
    <dgm:cxn modelId="{64F9019F-207D-4A02-B4FA-55E5AD8370F6}" type="presOf" srcId="{8FB2D96F-A4C7-483A-BF7D-87EBF29E791E}" destId="{C4DD3F81-E283-4514-8896-6E9A55094AF7}" srcOrd="0" destOrd="0" presId="urn:microsoft.com/office/officeart/2005/8/layout/vList5"/>
    <dgm:cxn modelId="{B85CC6A0-0586-48E4-BBD5-F10C5CAE18D5}" srcId="{46F546A0-32A9-4F8C-87F1-6FEAFDC53D20}" destId="{A5CB3743-0943-4F9A-8450-9C8287204758}" srcOrd="3" destOrd="0" parTransId="{33AD00FD-6551-4746-9B50-051896BD74A1}" sibTransId="{0B01A3D3-64FD-4BCD-916F-CC140D1465A9}"/>
    <dgm:cxn modelId="{E1B0FDB2-ADCF-4A52-95BA-91D6862328CC}" type="presOf" srcId="{B7006EA0-41EA-49EC-A906-D082783D3217}" destId="{AEF834FA-4110-4D4F-A1BF-992E25C48D78}" srcOrd="0" destOrd="0" presId="urn:microsoft.com/office/officeart/2005/8/layout/vList5"/>
    <dgm:cxn modelId="{42A660D3-6501-49ED-80D5-90585490CA48}" type="presOf" srcId="{09AA8ABB-9396-45C3-9A67-4B9B23407F6E}" destId="{15D451A6-F353-4A8E-A9E4-7B27F3872C82}" srcOrd="0" destOrd="2" presId="urn:microsoft.com/office/officeart/2005/8/layout/vList5"/>
    <dgm:cxn modelId="{4C10AED7-A826-4C02-8988-BE860EBB7273}" type="presOf" srcId="{46F546A0-32A9-4F8C-87F1-6FEAFDC53D20}" destId="{0E460AC4-D39D-4074-AD8A-BA6E552F0C31}" srcOrd="0" destOrd="0" presId="urn:microsoft.com/office/officeart/2005/8/layout/vList5"/>
    <dgm:cxn modelId="{716238DA-B039-4EF8-B5D0-4BFB8A06D85B}" type="presParOf" srcId="{AEF834FA-4110-4D4F-A1BF-992E25C48D78}" destId="{244F92F9-4D21-4E72-8EBB-41F3DA0CDADB}" srcOrd="0" destOrd="0" presId="urn:microsoft.com/office/officeart/2005/8/layout/vList5"/>
    <dgm:cxn modelId="{B9DBA426-2035-446A-BC6D-FB14522791EE}" type="presParOf" srcId="{244F92F9-4D21-4E72-8EBB-41F3DA0CDADB}" destId="{0E460AC4-D39D-4074-AD8A-BA6E552F0C31}" srcOrd="0" destOrd="0" presId="urn:microsoft.com/office/officeart/2005/8/layout/vList5"/>
    <dgm:cxn modelId="{48A8D964-6A15-4313-95EC-690A718C8F39}" type="presParOf" srcId="{244F92F9-4D21-4E72-8EBB-41F3DA0CDADB}" destId="{C4DD3F81-E283-4514-8896-6E9A55094AF7}" srcOrd="1" destOrd="0" presId="urn:microsoft.com/office/officeart/2005/8/layout/vList5"/>
    <dgm:cxn modelId="{DD2202E8-2990-42CA-9760-37DE979784E1}" type="presParOf" srcId="{AEF834FA-4110-4D4F-A1BF-992E25C48D78}" destId="{D8D1FD8E-0646-4742-BC68-4E838C0F3CA6}" srcOrd="1" destOrd="0" presId="urn:microsoft.com/office/officeart/2005/8/layout/vList5"/>
    <dgm:cxn modelId="{2BF48426-3D87-47CD-B57D-EA0FD29055DD}" type="presParOf" srcId="{AEF834FA-4110-4D4F-A1BF-992E25C48D78}" destId="{8B81B2AA-D9F5-4C36-AF81-87369AC0140D}" srcOrd="2" destOrd="0" presId="urn:microsoft.com/office/officeart/2005/8/layout/vList5"/>
    <dgm:cxn modelId="{9D9A89FC-4853-478B-9374-AF5951ADCEBA}" type="presParOf" srcId="{8B81B2AA-D9F5-4C36-AF81-87369AC0140D}" destId="{1D7941E2-AD01-46F3-ADAD-BF785E448C44}" srcOrd="0" destOrd="0" presId="urn:microsoft.com/office/officeart/2005/8/layout/vList5"/>
    <dgm:cxn modelId="{9DF53869-8745-44A9-A02F-DCC996F12DE9}" type="presParOf" srcId="{8B81B2AA-D9F5-4C36-AF81-87369AC0140D}" destId="{15D451A6-F353-4A8E-A9E4-7B27F3872C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C68DB-57A8-431F-B7C8-B2B664CB6121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A48974-12B5-4523-9994-FE00694DB831}">
      <dgm:prSet/>
      <dgm:spPr/>
      <dgm:t>
        <a:bodyPr/>
        <a:lstStyle/>
        <a:p>
          <a:r>
            <a:rPr lang="en-US"/>
            <a:t>Advantages:</a:t>
          </a:r>
        </a:p>
      </dgm:t>
    </dgm:pt>
    <dgm:pt modelId="{4BDFF811-69CB-4FD6-960B-ACD7F176A3EF}" type="parTrans" cxnId="{8F82A7A0-42F5-4A47-AFA2-5FB4F595AFDC}">
      <dgm:prSet/>
      <dgm:spPr/>
      <dgm:t>
        <a:bodyPr/>
        <a:lstStyle/>
        <a:p>
          <a:endParaRPr lang="en-US"/>
        </a:p>
      </dgm:t>
    </dgm:pt>
    <dgm:pt modelId="{1E438688-2D14-43B3-8053-5C01B857011F}" type="sibTrans" cxnId="{8F82A7A0-42F5-4A47-AFA2-5FB4F595AFDC}">
      <dgm:prSet/>
      <dgm:spPr/>
      <dgm:t>
        <a:bodyPr/>
        <a:lstStyle/>
        <a:p>
          <a:endParaRPr lang="en-US"/>
        </a:p>
      </dgm:t>
    </dgm:pt>
    <dgm:pt modelId="{6612E90B-87C6-4032-9B05-A4D3E410123F}">
      <dgm:prSet/>
      <dgm:spPr/>
      <dgm:t>
        <a:bodyPr/>
        <a:lstStyle/>
        <a:p>
          <a:r>
            <a:rPr lang="en-US"/>
            <a:t>Easy to visualize</a:t>
          </a:r>
        </a:p>
      </dgm:t>
    </dgm:pt>
    <dgm:pt modelId="{842ABDF6-94A4-496F-BEA0-85E9A6829FF9}" type="parTrans" cxnId="{0C0DE61B-11DB-4869-8AC6-084CD69CC69D}">
      <dgm:prSet/>
      <dgm:spPr/>
      <dgm:t>
        <a:bodyPr/>
        <a:lstStyle/>
        <a:p>
          <a:endParaRPr lang="en-US"/>
        </a:p>
      </dgm:t>
    </dgm:pt>
    <dgm:pt modelId="{A8A9DEF9-CBE2-48DA-A5B9-9DB0AE485794}" type="sibTrans" cxnId="{0C0DE61B-11DB-4869-8AC6-084CD69CC69D}">
      <dgm:prSet/>
      <dgm:spPr/>
      <dgm:t>
        <a:bodyPr/>
        <a:lstStyle/>
        <a:p>
          <a:endParaRPr lang="en-US"/>
        </a:p>
      </dgm:t>
    </dgm:pt>
    <dgm:pt modelId="{FCAB3AAF-D8F1-434A-A812-D4EC2C244115}">
      <dgm:prSet/>
      <dgm:spPr/>
      <dgm:t>
        <a:bodyPr/>
        <a:lstStyle/>
        <a:p>
          <a:r>
            <a:rPr lang="en-US"/>
            <a:t>Simple concept</a:t>
          </a:r>
        </a:p>
      </dgm:t>
    </dgm:pt>
    <dgm:pt modelId="{824D11BB-D095-4E56-861C-8DC8E0EFE22E}" type="parTrans" cxnId="{5891044E-3393-43BF-ABA3-FC4B891716AB}">
      <dgm:prSet/>
      <dgm:spPr/>
      <dgm:t>
        <a:bodyPr/>
        <a:lstStyle/>
        <a:p>
          <a:endParaRPr lang="en-US"/>
        </a:p>
      </dgm:t>
    </dgm:pt>
    <dgm:pt modelId="{7BB5619B-1104-4AFA-98E3-D3E8C8A7EE4B}" type="sibTrans" cxnId="{5891044E-3393-43BF-ABA3-FC4B891716AB}">
      <dgm:prSet/>
      <dgm:spPr/>
      <dgm:t>
        <a:bodyPr/>
        <a:lstStyle/>
        <a:p>
          <a:endParaRPr lang="en-US"/>
        </a:p>
      </dgm:t>
    </dgm:pt>
    <dgm:pt modelId="{5631A1E9-DACB-4F04-BBB0-777B30583D1D}">
      <dgm:prSet/>
      <dgm:spPr/>
      <dgm:t>
        <a:bodyPr/>
        <a:lstStyle/>
        <a:p>
          <a:r>
            <a:rPr lang="en-US"/>
            <a:t>Disadvantages</a:t>
          </a:r>
        </a:p>
      </dgm:t>
    </dgm:pt>
    <dgm:pt modelId="{B3BB9F21-C5E5-4E48-899D-08CD67182DEF}" type="parTrans" cxnId="{2BC10F46-AD13-4C18-BD44-FC036D07D51C}">
      <dgm:prSet/>
      <dgm:spPr/>
      <dgm:t>
        <a:bodyPr/>
        <a:lstStyle/>
        <a:p>
          <a:endParaRPr lang="en-US"/>
        </a:p>
      </dgm:t>
    </dgm:pt>
    <dgm:pt modelId="{42C4FFF1-4917-4FA9-A97C-13C66B6DC322}" type="sibTrans" cxnId="{2BC10F46-AD13-4C18-BD44-FC036D07D51C}">
      <dgm:prSet/>
      <dgm:spPr/>
      <dgm:t>
        <a:bodyPr/>
        <a:lstStyle/>
        <a:p>
          <a:endParaRPr lang="en-US"/>
        </a:p>
      </dgm:t>
    </dgm:pt>
    <dgm:pt modelId="{EEF81C4B-878B-416D-8F51-CCC9E053F50D}">
      <dgm:prSet/>
      <dgm:spPr/>
      <dgm:t>
        <a:bodyPr/>
        <a:lstStyle/>
        <a:p>
          <a:r>
            <a:rPr lang="en-US"/>
            <a:t>Complex to build</a:t>
          </a:r>
        </a:p>
      </dgm:t>
    </dgm:pt>
    <dgm:pt modelId="{DBB7E946-AE50-48A5-B25F-AA63EADDA555}" type="parTrans" cxnId="{89E7E90D-F80F-4ADE-B054-77C4FEFB65EB}">
      <dgm:prSet/>
      <dgm:spPr/>
      <dgm:t>
        <a:bodyPr/>
        <a:lstStyle/>
        <a:p>
          <a:endParaRPr lang="en-US"/>
        </a:p>
      </dgm:t>
    </dgm:pt>
    <dgm:pt modelId="{CBF5B87E-E7B2-4C0B-91CE-641615D7B237}" type="sibTrans" cxnId="{89E7E90D-F80F-4ADE-B054-77C4FEFB65EB}">
      <dgm:prSet/>
      <dgm:spPr/>
      <dgm:t>
        <a:bodyPr/>
        <a:lstStyle/>
        <a:p>
          <a:endParaRPr lang="en-US"/>
        </a:p>
      </dgm:t>
    </dgm:pt>
    <dgm:pt modelId="{5B7105AA-C166-4761-BA20-62EEF0EE7A0A}">
      <dgm:prSet/>
      <dgm:spPr/>
      <dgm:t>
        <a:bodyPr/>
        <a:lstStyle/>
        <a:p>
          <a:r>
            <a:rPr lang="en-US"/>
            <a:t>Lots of math</a:t>
          </a:r>
        </a:p>
      </dgm:t>
    </dgm:pt>
    <dgm:pt modelId="{6975ABC4-8CB0-4CD9-BE0E-CA9B1A33BE82}" type="parTrans" cxnId="{FAB8B781-0234-4AF5-A464-27E19E85A712}">
      <dgm:prSet/>
      <dgm:spPr/>
      <dgm:t>
        <a:bodyPr/>
        <a:lstStyle/>
        <a:p>
          <a:endParaRPr lang="en-US"/>
        </a:p>
      </dgm:t>
    </dgm:pt>
    <dgm:pt modelId="{E191EE48-20D0-432A-8F68-E9493C82A753}" type="sibTrans" cxnId="{FAB8B781-0234-4AF5-A464-27E19E85A712}">
      <dgm:prSet/>
      <dgm:spPr/>
      <dgm:t>
        <a:bodyPr/>
        <a:lstStyle/>
        <a:p>
          <a:endParaRPr lang="en-US"/>
        </a:p>
      </dgm:t>
    </dgm:pt>
    <dgm:pt modelId="{5230C418-18F1-409A-AD4F-EA188428488B}">
      <dgm:prSet/>
      <dgm:spPr/>
      <dgm:t>
        <a:bodyPr/>
        <a:lstStyle/>
        <a:p>
          <a:r>
            <a:rPr lang="en-US"/>
            <a:t>Used mostly in data mining and artificial intelligence</a:t>
          </a:r>
        </a:p>
      </dgm:t>
    </dgm:pt>
    <dgm:pt modelId="{749CC725-580D-49A5-BD45-E33395D96C4A}" type="parTrans" cxnId="{D5B98A00-58D4-4009-BAA6-A9CE31745C89}">
      <dgm:prSet/>
      <dgm:spPr/>
      <dgm:t>
        <a:bodyPr/>
        <a:lstStyle/>
        <a:p>
          <a:endParaRPr lang="en-US"/>
        </a:p>
      </dgm:t>
    </dgm:pt>
    <dgm:pt modelId="{2F62D2CC-6AE9-4F1F-BBC9-C318561C3ABF}" type="sibTrans" cxnId="{D5B98A00-58D4-4009-BAA6-A9CE31745C89}">
      <dgm:prSet/>
      <dgm:spPr/>
      <dgm:t>
        <a:bodyPr/>
        <a:lstStyle/>
        <a:p>
          <a:endParaRPr lang="en-US"/>
        </a:p>
      </dgm:t>
    </dgm:pt>
    <dgm:pt modelId="{D340A2F0-F338-4606-9536-BDD36606A93A}">
      <dgm:prSet/>
      <dgm:spPr/>
      <dgm:t>
        <a:bodyPr/>
        <a:lstStyle/>
        <a:p>
          <a:r>
            <a:rPr lang="en-US"/>
            <a:t>Can be applied any field that makes decisions</a:t>
          </a:r>
        </a:p>
      </dgm:t>
    </dgm:pt>
    <dgm:pt modelId="{B0A9E6D9-5EF3-414E-8674-8C58465ADE55}" type="parTrans" cxnId="{EF0AFF17-2200-4F1E-8CCC-AE1F8209255F}">
      <dgm:prSet/>
      <dgm:spPr/>
      <dgm:t>
        <a:bodyPr/>
        <a:lstStyle/>
        <a:p>
          <a:endParaRPr lang="en-US"/>
        </a:p>
      </dgm:t>
    </dgm:pt>
    <dgm:pt modelId="{BE05A9E8-FA5E-4CC4-B047-CAC41924503E}" type="sibTrans" cxnId="{EF0AFF17-2200-4F1E-8CCC-AE1F8209255F}">
      <dgm:prSet/>
      <dgm:spPr/>
      <dgm:t>
        <a:bodyPr/>
        <a:lstStyle/>
        <a:p>
          <a:endParaRPr lang="en-US"/>
        </a:p>
      </dgm:t>
    </dgm:pt>
    <dgm:pt modelId="{78F9546C-24A5-4096-A13E-BD0B9049162E}" type="pres">
      <dgm:prSet presAssocID="{453C68DB-57A8-431F-B7C8-B2B664CB6121}" presName="root" presStyleCnt="0">
        <dgm:presLayoutVars>
          <dgm:dir/>
          <dgm:resizeHandles val="exact"/>
        </dgm:presLayoutVars>
      </dgm:prSet>
      <dgm:spPr/>
    </dgm:pt>
    <dgm:pt modelId="{CACED2BB-81F7-488D-9D64-14E4BBC967BA}" type="pres">
      <dgm:prSet presAssocID="{0CA48974-12B5-4523-9994-FE00694DB831}" presName="compNode" presStyleCnt="0"/>
      <dgm:spPr/>
    </dgm:pt>
    <dgm:pt modelId="{25ABBDAE-A89C-4A79-81CB-3403EAFBBD85}" type="pres">
      <dgm:prSet presAssocID="{0CA48974-12B5-4523-9994-FE00694DB831}" presName="bgRect" presStyleLbl="bgShp" presStyleIdx="0" presStyleCnt="4"/>
      <dgm:spPr/>
    </dgm:pt>
    <dgm:pt modelId="{E8BADCF7-81C7-4E97-80FE-5905E5869F77}" type="pres">
      <dgm:prSet presAssocID="{0CA48974-12B5-4523-9994-FE00694DB83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272E00CE-5C76-488F-ACD2-B4F93212B2BE}" type="pres">
      <dgm:prSet presAssocID="{0CA48974-12B5-4523-9994-FE00694DB831}" presName="spaceRect" presStyleCnt="0"/>
      <dgm:spPr/>
    </dgm:pt>
    <dgm:pt modelId="{DB717E09-6A82-4C57-8E08-1082AD90408A}" type="pres">
      <dgm:prSet presAssocID="{0CA48974-12B5-4523-9994-FE00694DB831}" presName="parTx" presStyleLbl="revTx" presStyleIdx="0" presStyleCnt="6">
        <dgm:presLayoutVars>
          <dgm:chMax val="0"/>
          <dgm:chPref val="0"/>
        </dgm:presLayoutVars>
      </dgm:prSet>
      <dgm:spPr/>
    </dgm:pt>
    <dgm:pt modelId="{40BA2826-00F9-4C90-9D16-F8E1E57B796A}" type="pres">
      <dgm:prSet presAssocID="{0CA48974-12B5-4523-9994-FE00694DB831}" presName="desTx" presStyleLbl="revTx" presStyleIdx="1" presStyleCnt="6">
        <dgm:presLayoutVars/>
      </dgm:prSet>
      <dgm:spPr/>
    </dgm:pt>
    <dgm:pt modelId="{9F3F9FB2-266A-4CCF-8C6C-B8E50BBBAE5A}" type="pres">
      <dgm:prSet presAssocID="{1E438688-2D14-43B3-8053-5C01B857011F}" presName="sibTrans" presStyleCnt="0"/>
      <dgm:spPr/>
    </dgm:pt>
    <dgm:pt modelId="{425DF4E6-25EF-4089-89A0-D42DBE746FDE}" type="pres">
      <dgm:prSet presAssocID="{5631A1E9-DACB-4F04-BBB0-777B30583D1D}" presName="compNode" presStyleCnt="0"/>
      <dgm:spPr/>
    </dgm:pt>
    <dgm:pt modelId="{6D626CBB-C14C-4010-A67F-D2BC96814890}" type="pres">
      <dgm:prSet presAssocID="{5631A1E9-DACB-4F04-BBB0-777B30583D1D}" presName="bgRect" presStyleLbl="bgShp" presStyleIdx="1" presStyleCnt="4"/>
      <dgm:spPr/>
    </dgm:pt>
    <dgm:pt modelId="{87A0A45C-2177-4CE1-88A4-281BFED8CA4A}" type="pres">
      <dgm:prSet presAssocID="{5631A1E9-DACB-4F04-BBB0-777B30583D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0A49D627-8FE1-43DC-A134-217582182D78}" type="pres">
      <dgm:prSet presAssocID="{5631A1E9-DACB-4F04-BBB0-777B30583D1D}" presName="spaceRect" presStyleCnt="0"/>
      <dgm:spPr/>
    </dgm:pt>
    <dgm:pt modelId="{E11683DA-BD9A-4475-835F-7C277713B3D3}" type="pres">
      <dgm:prSet presAssocID="{5631A1E9-DACB-4F04-BBB0-777B30583D1D}" presName="parTx" presStyleLbl="revTx" presStyleIdx="2" presStyleCnt="6">
        <dgm:presLayoutVars>
          <dgm:chMax val="0"/>
          <dgm:chPref val="0"/>
        </dgm:presLayoutVars>
      </dgm:prSet>
      <dgm:spPr/>
    </dgm:pt>
    <dgm:pt modelId="{CF9E7E29-1743-4A1A-9A25-125766A238E4}" type="pres">
      <dgm:prSet presAssocID="{5631A1E9-DACB-4F04-BBB0-777B30583D1D}" presName="desTx" presStyleLbl="revTx" presStyleIdx="3" presStyleCnt="6">
        <dgm:presLayoutVars/>
      </dgm:prSet>
      <dgm:spPr/>
    </dgm:pt>
    <dgm:pt modelId="{85B62CE5-F445-416C-8491-817EBF7D6792}" type="pres">
      <dgm:prSet presAssocID="{42C4FFF1-4917-4FA9-A97C-13C66B6DC322}" presName="sibTrans" presStyleCnt="0"/>
      <dgm:spPr/>
    </dgm:pt>
    <dgm:pt modelId="{CFDE67BC-1AC7-4CB9-8D81-1B83592E592A}" type="pres">
      <dgm:prSet presAssocID="{5230C418-18F1-409A-AD4F-EA188428488B}" presName="compNode" presStyleCnt="0"/>
      <dgm:spPr/>
    </dgm:pt>
    <dgm:pt modelId="{2013AB93-4874-47D4-B645-ADC68C6E2F8E}" type="pres">
      <dgm:prSet presAssocID="{5230C418-18F1-409A-AD4F-EA188428488B}" presName="bgRect" presStyleLbl="bgShp" presStyleIdx="2" presStyleCnt="4"/>
      <dgm:spPr/>
    </dgm:pt>
    <dgm:pt modelId="{DB978A58-751E-4FB4-A1EE-95641325D474}" type="pres">
      <dgm:prSet presAssocID="{5230C418-18F1-409A-AD4F-EA188428488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462ECFC-C098-4150-BDC2-3C4E260CF3AD}" type="pres">
      <dgm:prSet presAssocID="{5230C418-18F1-409A-AD4F-EA188428488B}" presName="spaceRect" presStyleCnt="0"/>
      <dgm:spPr/>
    </dgm:pt>
    <dgm:pt modelId="{15BBA4E0-F515-4674-B926-1E035861FD06}" type="pres">
      <dgm:prSet presAssocID="{5230C418-18F1-409A-AD4F-EA188428488B}" presName="parTx" presStyleLbl="revTx" presStyleIdx="4" presStyleCnt="6">
        <dgm:presLayoutVars>
          <dgm:chMax val="0"/>
          <dgm:chPref val="0"/>
        </dgm:presLayoutVars>
      </dgm:prSet>
      <dgm:spPr/>
    </dgm:pt>
    <dgm:pt modelId="{6CA010DC-1932-49D8-A6D3-2737FD361434}" type="pres">
      <dgm:prSet presAssocID="{2F62D2CC-6AE9-4F1F-BBC9-C318561C3ABF}" presName="sibTrans" presStyleCnt="0"/>
      <dgm:spPr/>
    </dgm:pt>
    <dgm:pt modelId="{4EB07590-3093-49E3-977C-AD687A2D046E}" type="pres">
      <dgm:prSet presAssocID="{D340A2F0-F338-4606-9536-BDD36606A93A}" presName="compNode" presStyleCnt="0"/>
      <dgm:spPr/>
    </dgm:pt>
    <dgm:pt modelId="{6E95B385-2CE9-46C3-849A-FD3769882954}" type="pres">
      <dgm:prSet presAssocID="{D340A2F0-F338-4606-9536-BDD36606A93A}" presName="bgRect" presStyleLbl="bgShp" presStyleIdx="3" presStyleCnt="4"/>
      <dgm:spPr/>
    </dgm:pt>
    <dgm:pt modelId="{5F2941E7-AECA-4F4A-9B1A-D76DC77ADB30}" type="pres">
      <dgm:prSet presAssocID="{D340A2F0-F338-4606-9536-BDD36606A9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085372F5-9132-431F-A984-4DF29117E72F}" type="pres">
      <dgm:prSet presAssocID="{D340A2F0-F338-4606-9536-BDD36606A93A}" presName="spaceRect" presStyleCnt="0"/>
      <dgm:spPr/>
    </dgm:pt>
    <dgm:pt modelId="{D0F0CDF1-83F0-4C0D-BAA3-5CA1341A5FF2}" type="pres">
      <dgm:prSet presAssocID="{D340A2F0-F338-4606-9536-BDD36606A93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5B98A00-58D4-4009-BAA6-A9CE31745C89}" srcId="{453C68DB-57A8-431F-B7C8-B2B664CB6121}" destId="{5230C418-18F1-409A-AD4F-EA188428488B}" srcOrd="2" destOrd="0" parTransId="{749CC725-580D-49A5-BD45-E33395D96C4A}" sibTransId="{2F62D2CC-6AE9-4F1F-BBC9-C318561C3ABF}"/>
    <dgm:cxn modelId="{74537C06-44CB-4E84-957E-9EB38D9E40C1}" type="presOf" srcId="{EEF81C4B-878B-416D-8F51-CCC9E053F50D}" destId="{CF9E7E29-1743-4A1A-9A25-125766A238E4}" srcOrd="0" destOrd="0" presId="urn:microsoft.com/office/officeart/2018/2/layout/IconVerticalSolidList"/>
    <dgm:cxn modelId="{89E7E90D-F80F-4ADE-B054-77C4FEFB65EB}" srcId="{5631A1E9-DACB-4F04-BBB0-777B30583D1D}" destId="{EEF81C4B-878B-416D-8F51-CCC9E053F50D}" srcOrd="0" destOrd="0" parTransId="{DBB7E946-AE50-48A5-B25F-AA63EADDA555}" sibTransId="{CBF5B87E-E7B2-4C0B-91CE-641615D7B237}"/>
    <dgm:cxn modelId="{EF0AFF17-2200-4F1E-8CCC-AE1F8209255F}" srcId="{453C68DB-57A8-431F-B7C8-B2B664CB6121}" destId="{D340A2F0-F338-4606-9536-BDD36606A93A}" srcOrd="3" destOrd="0" parTransId="{B0A9E6D9-5EF3-414E-8674-8C58465ADE55}" sibTransId="{BE05A9E8-FA5E-4CC4-B047-CAC41924503E}"/>
    <dgm:cxn modelId="{0C0DE61B-11DB-4869-8AC6-084CD69CC69D}" srcId="{0CA48974-12B5-4523-9994-FE00694DB831}" destId="{6612E90B-87C6-4032-9B05-A4D3E410123F}" srcOrd="0" destOrd="0" parTransId="{842ABDF6-94A4-496F-BEA0-85E9A6829FF9}" sibTransId="{A8A9DEF9-CBE2-48DA-A5B9-9DB0AE485794}"/>
    <dgm:cxn modelId="{2BC10F46-AD13-4C18-BD44-FC036D07D51C}" srcId="{453C68DB-57A8-431F-B7C8-B2B664CB6121}" destId="{5631A1E9-DACB-4F04-BBB0-777B30583D1D}" srcOrd="1" destOrd="0" parTransId="{B3BB9F21-C5E5-4E48-899D-08CD67182DEF}" sibTransId="{42C4FFF1-4917-4FA9-A97C-13C66B6DC322}"/>
    <dgm:cxn modelId="{5891044E-3393-43BF-ABA3-FC4B891716AB}" srcId="{0CA48974-12B5-4523-9994-FE00694DB831}" destId="{FCAB3AAF-D8F1-434A-A812-D4EC2C244115}" srcOrd="1" destOrd="0" parTransId="{824D11BB-D095-4E56-861C-8DC8E0EFE22E}" sibTransId="{7BB5619B-1104-4AFA-98E3-D3E8C8A7EE4B}"/>
    <dgm:cxn modelId="{B2099D73-BDB1-46D4-9F71-36889A550E9E}" type="presOf" srcId="{5230C418-18F1-409A-AD4F-EA188428488B}" destId="{15BBA4E0-F515-4674-B926-1E035861FD06}" srcOrd="0" destOrd="0" presId="urn:microsoft.com/office/officeart/2018/2/layout/IconVerticalSolidList"/>
    <dgm:cxn modelId="{F69CA47B-1C1C-4D16-AD43-34FF5A3429F6}" type="presOf" srcId="{5B7105AA-C166-4761-BA20-62EEF0EE7A0A}" destId="{CF9E7E29-1743-4A1A-9A25-125766A238E4}" srcOrd="0" destOrd="1" presId="urn:microsoft.com/office/officeart/2018/2/layout/IconVerticalSolidList"/>
    <dgm:cxn modelId="{907C577E-6F24-4D3F-9AA2-0CB9FD2AEB11}" type="presOf" srcId="{D340A2F0-F338-4606-9536-BDD36606A93A}" destId="{D0F0CDF1-83F0-4C0D-BAA3-5CA1341A5FF2}" srcOrd="0" destOrd="0" presId="urn:microsoft.com/office/officeart/2018/2/layout/IconVerticalSolidList"/>
    <dgm:cxn modelId="{FAB8B781-0234-4AF5-A464-27E19E85A712}" srcId="{5631A1E9-DACB-4F04-BBB0-777B30583D1D}" destId="{5B7105AA-C166-4761-BA20-62EEF0EE7A0A}" srcOrd="1" destOrd="0" parTransId="{6975ABC4-8CB0-4CD9-BE0E-CA9B1A33BE82}" sibTransId="{E191EE48-20D0-432A-8F68-E9493C82A753}"/>
    <dgm:cxn modelId="{FF06E98D-CF3C-4F8D-B428-1B328F2C2C48}" type="presOf" srcId="{453C68DB-57A8-431F-B7C8-B2B664CB6121}" destId="{78F9546C-24A5-4096-A13E-BD0B9049162E}" srcOrd="0" destOrd="0" presId="urn:microsoft.com/office/officeart/2018/2/layout/IconVerticalSolidList"/>
    <dgm:cxn modelId="{9D5D0D93-126C-46E7-8CC3-47457DDF1C47}" type="presOf" srcId="{FCAB3AAF-D8F1-434A-A812-D4EC2C244115}" destId="{40BA2826-00F9-4C90-9D16-F8E1E57B796A}" srcOrd="0" destOrd="1" presId="urn:microsoft.com/office/officeart/2018/2/layout/IconVerticalSolidList"/>
    <dgm:cxn modelId="{8F82A7A0-42F5-4A47-AFA2-5FB4F595AFDC}" srcId="{453C68DB-57A8-431F-B7C8-B2B664CB6121}" destId="{0CA48974-12B5-4523-9994-FE00694DB831}" srcOrd="0" destOrd="0" parTransId="{4BDFF811-69CB-4FD6-960B-ACD7F176A3EF}" sibTransId="{1E438688-2D14-43B3-8053-5C01B857011F}"/>
    <dgm:cxn modelId="{851584BA-C3D1-4CEC-87A5-598FBE0CAB6E}" type="presOf" srcId="{6612E90B-87C6-4032-9B05-A4D3E410123F}" destId="{40BA2826-00F9-4C90-9D16-F8E1E57B796A}" srcOrd="0" destOrd="0" presId="urn:microsoft.com/office/officeart/2018/2/layout/IconVerticalSolidList"/>
    <dgm:cxn modelId="{96C37EEC-7346-43D3-8FBC-7A6B8D5D5ADA}" type="presOf" srcId="{5631A1E9-DACB-4F04-BBB0-777B30583D1D}" destId="{E11683DA-BD9A-4475-835F-7C277713B3D3}" srcOrd="0" destOrd="0" presId="urn:microsoft.com/office/officeart/2018/2/layout/IconVerticalSolidList"/>
    <dgm:cxn modelId="{6E561BF9-13B1-490D-B254-E8E66E5E4649}" type="presOf" srcId="{0CA48974-12B5-4523-9994-FE00694DB831}" destId="{DB717E09-6A82-4C57-8E08-1082AD90408A}" srcOrd="0" destOrd="0" presId="urn:microsoft.com/office/officeart/2018/2/layout/IconVerticalSolidList"/>
    <dgm:cxn modelId="{5AEF9563-55BF-41D9-8ADC-053814A0AEAD}" type="presParOf" srcId="{78F9546C-24A5-4096-A13E-BD0B9049162E}" destId="{CACED2BB-81F7-488D-9D64-14E4BBC967BA}" srcOrd="0" destOrd="0" presId="urn:microsoft.com/office/officeart/2018/2/layout/IconVerticalSolidList"/>
    <dgm:cxn modelId="{0CCB650F-0B5A-48EB-A83A-43A50B810C19}" type="presParOf" srcId="{CACED2BB-81F7-488D-9D64-14E4BBC967BA}" destId="{25ABBDAE-A89C-4A79-81CB-3403EAFBBD85}" srcOrd="0" destOrd="0" presId="urn:microsoft.com/office/officeart/2018/2/layout/IconVerticalSolidList"/>
    <dgm:cxn modelId="{7C784E50-3B69-498E-87BC-E24AEB8EDC8F}" type="presParOf" srcId="{CACED2BB-81F7-488D-9D64-14E4BBC967BA}" destId="{E8BADCF7-81C7-4E97-80FE-5905E5869F77}" srcOrd="1" destOrd="0" presId="urn:microsoft.com/office/officeart/2018/2/layout/IconVerticalSolidList"/>
    <dgm:cxn modelId="{9D46EBF9-6EC0-4C27-8E49-1197DA801AE4}" type="presParOf" srcId="{CACED2BB-81F7-488D-9D64-14E4BBC967BA}" destId="{272E00CE-5C76-488F-ACD2-B4F93212B2BE}" srcOrd="2" destOrd="0" presId="urn:microsoft.com/office/officeart/2018/2/layout/IconVerticalSolidList"/>
    <dgm:cxn modelId="{128A35BE-68FD-4B76-A128-562D4D0ED16F}" type="presParOf" srcId="{CACED2BB-81F7-488D-9D64-14E4BBC967BA}" destId="{DB717E09-6A82-4C57-8E08-1082AD90408A}" srcOrd="3" destOrd="0" presId="urn:microsoft.com/office/officeart/2018/2/layout/IconVerticalSolidList"/>
    <dgm:cxn modelId="{2CBD1D2C-EC96-4891-B2A6-12C0998AC104}" type="presParOf" srcId="{CACED2BB-81F7-488D-9D64-14E4BBC967BA}" destId="{40BA2826-00F9-4C90-9D16-F8E1E57B796A}" srcOrd="4" destOrd="0" presId="urn:microsoft.com/office/officeart/2018/2/layout/IconVerticalSolidList"/>
    <dgm:cxn modelId="{B604469A-6098-4AD6-9735-7331B0FC3A27}" type="presParOf" srcId="{78F9546C-24A5-4096-A13E-BD0B9049162E}" destId="{9F3F9FB2-266A-4CCF-8C6C-B8E50BBBAE5A}" srcOrd="1" destOrd="0" presId="urn:microsoft.com/office/officeart/2018/2/layout/IconVerticalSolidList"/>
    <dgm:cxn modelId="{361B7275-4F68-49F7-B411-1D55E37DDA42}" type="presParOf" srcId="{78F9546C-24A5-4096-A13E-BD0B9049162E}" destId="{425DF4E6-25EF-4089-89A0-D42DBE746FDE}" srcOrd="2" destOrd="0" presId="urn:microsoft.com/office/officeart/2018/2/layout/IconVerticalSolidList"/>
    <dgm:cxn modelId="{9033304F-3292-491A-A94C-E1A2E17A6407}" type="presParOf" srcId="{425DF4E6-25EF-4089-89A0-D42DBE746FDE}" destId="{6D626CBB-C14C-4010-A67F-D2BC96814890}" srcOrd="0" destOrd="0" presId="urn:microsoft.com/office/officeart/2018/2/layout/IconVerticalSolidList"/>
    <dgm:cxn modelId="{8D123FEC-FCF0-47CE-B6A0-CD3F4538B4C6}" type="presParOf" srcId="{425DF4E6-25EF-4089-89A0-D42DBE746FDE}" destId="{87A0A45C-2177-4CE1-88A4-281BFED8CA4A}" srcOrd="1" destOrd="0" presId="urn:microsoft.com/office/officeart/2018/2/layout/IconVerticalSolidList"/>
    <dgm:cxn modelId="{0E609393-1BDC-4A11-B0AF-26BE557E7C51}" type="presParOf" srcId="{425DF4E6-25EF-4089-89A0-D42DBE746FDE}" destId="{0A49D627-8FE1-43DC-A134-217582182D78}" srcOrd="2" destOrd="0" presId="urn:microsoft.com/office/officeart/2018/2/layout/IconVerticalSolidList"/>
    <dgm:cxn modelId="{96F2E30F-2C62-40AC-A5CA-77E18F4AF487}" type="presParOf" srcId="{425DF4E6-25EF-4089-89A0-D42DBE746FDE}" destId="{E11683DA-BD9A-4475-835F-7C277713B3D3}" srcOrd="3" destOrd="0" presId="urn:microsoft.com/office/officeart/2018/2/layout/IconVerticalSolidList"/>
    <dgm:cxn modelId="{D8B3DCCA-52C4-47D0-8414-C95B95E1A001}" type="presParOf" srcId="{425DF4E6-25EF-4089-89A0-D42DBE746FDE}" destId="{CF9E7E29-1743-4A1A-9A25-125766A238E4}" srcOrd="4" destOrd="0" presId="urn:microsoft.com/office/officeart/2018/2/layout/IconVerticalSolidList"/>
    <dgm:cxn modelId="{D28EEC05-1719-461C-A734-3165001EAE3D}" type="presParOf" srcId="{78F9546C-24A5-4096-A13E-BD0B9049162E}" destId="{85B62CE5-F445-416C-8491-817EBF7D6792}" srcOrd="3" destOrd="0" presId="urn:microsoft.com/office/officeart/2018/2/layout/IconVerticalSolidList"/>
    <dgm:cxn modelId="{0C15013B-F1EA-40F0-8556-3970140A923B}" type="presParOf" srcId="{78F9546C-24A5-4096-A13E-BD0B9049162E}" destId="{CFDE67BC-1AC7-4CB9-8D81-1B83592E592A}" srcOrd="4" destOrd="0" presId="urn:microsoft.com/office/officeart/2018/2/layout/IconVerticalSolidList"/>
    <dgm:cxn modelId="{38037334-7E04-4ACD-9861-367BC464B561}" type="presParOf" srcId="{CFDE67BC-1AC7-4CB9-8D81-1B83592E592A}" destId="{2013AB93-4874-47D4-B645-ADC68C6E2F8E}" srcOrd="0" destOrd="0" presId="urn:microsoft.com/office/officeart/2018/2/layout/IconVerticalSolidList"/>
    <dgm:cxn modelId="{94894A3F-0F77-46D7-BFD4-D39E538B542E}" type="presParOf" srcId="{CFDE67BC-1AC7-4CB9-8D81-1B83592E592A}" destId="{DB978A58-751E-4FB4-A1EE-95641325D474}" srcOrd="1" destOrd="0" presId="urn:microsoft.com/office/officeart/2018/2/layout/IconVerticalSolidList"/>
    <dgm:cxn modelId="{392849AC-7A28-436F-9EC3-93F970C82C25}" type="presParOf" srcId="{CFDE67BC-1AC7-4CB9-8D81-1B83592E592A}" destId="{D462ECFC-C098-4150-BDC2-3C4E260CF3AD}" srcOrd="2" destOrd="0" presId="urn:microsoft.com/office/officeart/2018/2/layout/IconVerticalSolidList"/>
    <dgm:cxn modelId="{7470B860-736C-4F0A-9608-BC0000093548}" type="presParOf" srcId="{CFDE67BC-1AC7-4CB9-8D81-1B83592E592A}" destId="{15BBA4E0-F515-4674-B926-1E035861FD06}" srcOrd="3" destOrd="0" presId="urn:microsoft.com/office/officeart/2018/2/layout/IconVerticalSolidList"/>
    <dgm:cxn modelId="{A4C1D4F8-9152-46B1-B5C5-1BF16F9CBB74}" type="presParOf" srcId="{78F9546C-24A5-4096-A13E-BD0B9049162E}" destId="{6CA010DC-1932-49D8-A6D3-2737FD361434}" srcOrd="5" destOrd="0" presId="urn:microsoft.com/office/officeart/2018/2/layout/IconVerticalSolidList"/>
    <dgm:cxn modelId="{B2795E97-F030-48B2-BBA0-B7C6E1BBC111}" type="presParOf" srcId="{78F9546C-24A5-4096-A13E-BD0B9049162E}" destId="{4EB07590-3093-49E3-977C-AD687A2D046E}" srcOrd="6" destOrd="0" presId="urn:microsoft.com/office/officeart/2018/2/layout/IconVerticalSolidList"/>
    <dgm:cxn modelId="{4B17DDDB-69AA-45B4-AF14-76D9D2DB5684}" type="presParOf" srcId="{4EB07590-3093-49E3-977C-AD687A2D046E}" destId="{6E95B385-2CE9-46C3-849A-FD3769882954}" srcOrd="0" destOrd="0" presId="urn:microsoft.com/office/officeart/2018/2/layout/IconVerticalSolidList"/>
    <dgm:cxn modelId="{F7BF6C75-6500-468F-9BFA-2EDDC062ADF5}" type="presParOf" srcId="{4EB07590-3093-49E3-977C-AD687A2D046E}" destId="{5F2941E7-AECA-4F4A-9B1A-D76DC77ADB30}" srcOrd="1" destOrd="0" presId="urn:microsoft.com/office/officeart/2018/2/layout/IconVerticalSolidList"/>
    <dgm:cxn modelId="{A0B5DC1F-0297-4F7D-905E-8B1C1926A367}" type="presParOf" srcId="{4EB07590-3093-49E3-977C-AD687A2D046E}" destId="{085372F5-9132-431F-A984-4DF29117E72F}" srcOrd="2" destOrd="0" presId="urn:microsoft.com/office/officeart/2018/2/layout/IconVerticalSolidList"/>
    <dgm:cxn modelId="{26EE3989-4B36-413A-B9A6-9D684A8CB2FC}" type="presParOf" srcId="{4EB07590-3093-49E3-977C-AD687A2D046E}" destId="{D0F0CDF1-83F0-4C0D-BAA3-5CA1341A5FF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C8957-AAAB-48C5-AE43-1A7F6B26F8C0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176802-31A3-4387-AFE0-0EB829A4CAC3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5F0F9A-82DE-45F9-9F7C-387CE6AA3A0B}">
      <dsp:nvSpPr>
        <dsp:cNvPr id="0" name=""/>
        <dsp:cNvSpPr/>
      </dsp:nvSpPr>
      <dsp:spPr>
        <a:xfrm>
          <a:off x="1209819" y="2066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Predictive model</a:t>
          </a:r>
        </a:p>
      </dsp:txBody>
      <dsp:txXfrm>
        <a:off x="1209819" y="2066"/>
        <a:ext cx="5418984" cy="1047462"/>
      </dsp:txXfrm>
    </dsp:sp>
    <dsp:sp modelId="{779DD276-4E63-4F74-9829-98E3A2CC2E82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D6F64C-4873-4B3E-B029-C4A28A3E8EB7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E6DA54-599B-4ED2-A7C7-6B780778FB23}">
      <dsp:nvSpPr>
        <dsp:cNvPr id="0" name=""/>
        <dsp:cNvSpPr/>
      </dsp:nvSpPr>
      <dsp:spPr>
        <a:xfrm>
          <a:off x="1209819" y="1311395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 previous experience</a:t>
          </a:r>
        </a:p>
      </dsp:txBody>
      <dsp:txXfrm>
        <a:off x="1209819" y="1311395"/>
        <a:ext cx="5418984" cy="1047462"/>
      </dsp:txXfrm>
    </dsp:sp>
    <dsp:sp modelId="{138B6B90-D424-466F-95FA-5F2E0C2D7537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1CA765-B780-4F47-8E26-921DD0B3D551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CE765F-A431-4424-9C19-A9614428E44E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Find the value of a target variable</a:t>
          </a:r>
        </a:p>
      </dsp:txBody>
      <dsp:txXfrm>
        <a:off x="1209819" y="2620723"/>
        <a:ext cx="5418984" cy="1047462"/>
      </dsp:txXfrm>
    </dsp:sp>
    <dsp:sp modelId="{9A6F5F30-BB68-4A97-874B-96666F810D02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7A6CED-B5DF-458D-BF7C-1336FBD1D68A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9B6017-6266-49C8-9814-766C24F6F30B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Efficient after built</a:t>
          </a:r>
        </a:p>
      </dsp:txBody>
      <dsp:txXfrm>
        <a:off x="1209819" y="3930051"/>
        <a:ext cx="5418984" cy="1047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9EBA6-9121-4542-A9FF-A185E4958C90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0300CE-773D-4436-977E-561996DAF52E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1D7064-295D-46A0-8039-A82ED9D19BC2}">
      <dsp:nvSpPr>
        <dsp:cNvPr id="0" name=""/>
        <dsp:cNvSpPr/>
      </dsp:nvSpPr>
      <dsp:spPr>
        <a:xfrm>
          <a:off x="1642860" y="607"/>
          <a:ext cx="298296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Stopping conditions:</a:t>
          </a:r>
        </a:p>
      </dsp:txBody>
      <dsp:txXfrm>
        <a:off x="1642860" y="607"/>
        <a:ext cx="2982961" cy="1422390"/>
      </dsp:txXfrm>
    </dsp:sp>
    <dsp:sp modelId="{2FC62ACA-68F9-488A-857F-EA6FFDF6C795}">
      <dsp:nvSpPr>
        <dsp:cNvPr id="0" name=""/>
        <dsp:cNvSpPr/>
      </dsp:nvSpPr>
      <dsp:spPr>
        <a:xfrm>
          <a:off x="4625822" y="607"/>
          <a:ext cx="200298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 more splits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Splits are not useful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Leaves are pure</a:t>
          </a:r>
        </a:p>
      </dsp:txBody>
      <dsp:txXfrm>
        <a:off x="4625822" y="607"/>
        <a:ext cx="2002981" cy="1422390"/>
      </dsp:txXfrm>
    </dsp:sp>
    <dsp:sp modelId="{5FD2F45D-DB89-45FE-AB67-F42E62FAFC0D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9544C0-B9E4-42E6-864E-026D9C33C8F2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E4938C-EDFF-4B87-AEC8-50A7B7CCDA34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Overfitted to training data</a:t>
          </a:r>
        </a:p>
      </dsp:txBody>
      <dsp:txXfrm>
        <a:off x="1642860" y="1778595"/>
        <a:ext cx="4985943" cy="1422390"/>
      </dsp:txXfrm>
    </dsp:sp>
    <dsp:sp modelId="{92B57A8D-A21D-4BE9-956E-8489D84E24E7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A154D3-E6CB-4962-BB3E-5A1998647FC9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1037CB-3BE4-4730-92BD-006A932B731C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Inaccurate in practice</a:t>
          </a:r>
        </a:p>
      </dsp:txBody>
      <dsp:txXfrm>
        <a:off x="1642860" y="3556583"/>
        <a:ext cx="4985943" cy="1422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D3F81-E283-4514-8896-6E9A55094AF7}">
      <dsp:nvSpPr>
        <dsp:cNvPr id="0" name=""/>
        <dsp:cNvSpPr/>
      </dsp:nvSpPr>
      <dsp:spPr>
        <a:xfrm rot="5400000">
          <a:off x="3535984" y="-906654"/>
          <a:ext cx="1943203" cy="424243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Replace subtree with leaf node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Check accuracy of tree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If improved, keep leaf node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If not, keep subtree</a:t>
          </a:r>
        </a:p>
      </dsp:txBody>
      <dsp:txXfrm rot="-5400000">
        <a:off x="2386369" y="337820"/>
        <a:ext cx="4147575" cy="1753485"/>
      </dsp:txXfrm>
    </dsp:sp>
    <dsp:sp modelId="{0E460AC4-D39D-4074-AD8A-BA6E552F0C31}">
      <dsp:nvSpPr>
        <dsp:cNvPr id="0" name=""/>
        <dsp:cNvSpPr/>
      </dsp:nvSpPr>
      <dsp:spPr>
        <a:xfrm>
          <a:off x="0" y="60"/>
          <a:ext cx="2386369" cy="2429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General pruning method:</a:t>
          </a:r>
        </a:p>
      </dsp:txBody>
      <dsp:txXfrm>
        <a:off x="116493" y="116553"/>
        <a:ext cx="2153383" cy="2196018"/>
      </dsp:txXfrm>
    </dsp:sp>
    <dsp:sp modelId="{15D451A6-F353-4A8E-A9E4-7B27F3872C82}">
      <dsp:nvSpPr>
        <dsp:cNvPr id="0" name=""/>
        <dsp:cNvSpPr/>
      </dsp:nvSpPr>
      <dsp:spPr>
        <a:xfrm rot="5400000">
          <a:off x="3535984" y="1643800"/>
          <a:ext cx="1943203" cy="4242434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Take most popular outcome in a subtree and replace subtree with it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Fastest and easiest pruning method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Doesn’t guarantee an optimal tree</a:t>
          </a:r>
        </a:p>
      </dsp:txBody>
      <dsp:txXfrm rot="-5400000">
        <a:off x="2386369" y="2888275"/>
        <a:ext cx="4147575" cy="1753485"/>
      </dsp:txXfrm>
    </dsp:sp>
    <dsp:sp modelId="{1D7941E2-AD01-46F3-ADAD-BF785E448C44}">
      <dsp:nvSpPr>
        <dsp:cNvPr id="0" name=""/>
        <dsp:cNvSpPr/>
      </dsp:nvSpPr>
      <dsp:spPr>
        <a:xfrm>
          <a:off x="0" y="2550515"/>
          <a:ext cx="2386369" cy="2429004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Reduced-Error Pruning</a:t>
          </a:r>
        </a:p>
      </dsp:txBody>
      <dsp:txXfrm>
        <a:off x="116493" y="2667008"/>
        <a:ext cx="2153383" cy="2196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BBDAE-A89C-4A79-81CB-3403EAFBBD85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BADCF7-81C7-4E97-80FE-5905E5869F77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717E09-6A82-4C57-8E08-1082AD90408A}">
      <dsp:nvSpPr>
        <dsp:cNvPr id="0" name=""/>
        <dsp:cNvSpPr/>
      </dsp:nvSpPr>
      <dsp:spPr>
        <a:xfrm>
          <a:off x="1209819" y="2066"/>
          <a:ext cx="2982961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Advantages:</a:t>
          </a:r>
        </a:p>
      </dsp:txBody>
      <dsp:txXfrm>
        <a:off x="1209819" y="2066"/>
        <a:ext cx="2982961" cy="1047462"/>
      </dsp:txXfrm>
    </dsp:sp>
    <dsp:sp modelId="{40BA2826-00F9-4C90-9D16-F8E1E57B796A}">
      <dsp:nvSpPr>
        <dsp:cNvPr id="0" name=""/>
        <dsp:cNvSpPr/>
      </dsp:nvSpPr>
      <dsp:spPr>
        <a:xfrm>
          <a:off x="4192781" y="2066"/>
          <a:ext cx="2436022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Easy to visualize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Simple concept</a:t>
          </a:r>
        </a:p>
      </dsp:txBody>
      <dsp:txXfrm>
        <a:off x="4192781" y="2066"/>
        <a:ext cx="2436022" cy="1047462"/>
      </dsp:txXfrm>
    </dsp:sp>
    <dsp:sp modelId="{6D626CBB-C14C-4010-A67F-D2BC96814890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A0A45C-2177-4CE1-88A4-281BFED8CA4A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1683DA-BD9A-4475-835F-7C277713B3D3}">
      <dsp:nvSpPr>
        <dsp:cNvPr id="0" name=""/>
        <dsp:cNvSpPr/>
      </dsp:nvSpPr>
      <dsp:spPr>
        <a:xfrm>
          <a:off x="1209819" y="1311395"/>
          <a:ext cx="2982961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Disadvantages</a:t>
          </a:r>
        </a:p>
      </dsp:txBody>
      <dsp:txXfrm>
        <a:off x="1209819" y="1311395"/>
        <a:ext cx="2982961" cy="1047462"/>
      </dsp:txXfrm>
    </dsp:sp>
    <dsp:sp modelId="{CF9E7E29-1743-4A1A-9A25-125766A238E4}">
      <dsp:nvSpPr>
        <dsp:cNvPr id="0" name=""/>
        <dsp:cNvSpPr/>
      </dsp:nvSpPr>
      <dsp:spPr>
        <a:xfrm>
          <a:off x="4192781" y="1311395"/>
          <a:ext cx="2436022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Complex to build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Lots of math</a:t>
          </a:r>
        </a:p>
      </dsp:txBody>
      <dsp:txXfrm>
        <a:off x="4192781" y="1311395"/>
        <a:ext cx="2436022" cy="1047462"/>
      </dsp:txXfrm>
    </dsp:sp>
    <dsp:sp modelId="{2013AB93-4874-47D4-B645-ADC68C6E2F8E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978A58-751E-4FB4-A1EE-95641325D474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BBA4E0-F515-4674-B926-1E035861FD06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Used mostly in data mining and artificial intelligence</a:t>
          </a:r>
        </a:p>
      </dsp:txBody>
      <dsp:txXfrm>
        <a:off x="1209819" y="2620723"/>
        <a:ext cx="5418984" cy="1047462"/>
      </dsp:txXfrm>
    </dsp:sp>
    <dsp:sp modelId="{6E95B385-2CE9-46C3-849A-FD3769882954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2941E7-AECA-4F4A-9B1A-D76DC77ADB30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F0CDF1-83F0-4C0D-BAA3-5CA1341A5FF2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Can be applied any field that makes decisions</a:t>
          </a:r>
        </a:p>
      </dsp:txBody>
      <dsp:txXfrm>
        <a:off x="1209819" y="3930051"/>
        <a:ext cx="5418984" cy="1047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1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5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69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9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24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0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2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05A9-2359-4B2E-86DD-187F0F71585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B936A9-9BBB-4541-A5FC-FA17EA6D3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0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0F09-D5A4-440B-99FB-C8BB3F956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Decision Trees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2C387-7397-4BB0-AC79-476FD65DD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7" y="4880310"/>
            <a:ext cx="4299666" cy="87104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</a:pPr>
            <a:r>
              <a:rPr lang="en-US" sz="1600" dirty="0"/>
              <a:t>By Cole Daily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CSCI 446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C3C5C4A3-9DA0-463B-9732-1912FF5EA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0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B9C9-C29F-47E9-8DAC-5681DD4E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The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4DD6-2900-4FBE-9B7E-AADCC8231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r>
              <a:rPr lang="en-US" dirty="0"/>
              <a:t>Get information gain of each variable</a:t>
            </a:r>
          </a:p>
          <a:p>
            <a:pPr lvl="1"/>
            <a:r>
              <a:rPr lang="en-US"/>
              <a:t>Recent = (- ⅗log</a:t>
            </a:r>
            <a:r>
              <a:rPr lang="en-US" baseline="-25000"/>
              <a:t>2</a:t>
            </a:r>
            <a:r>
              <a:rPr lang="en-US"/>
              <a:t>⅗ - ⅖log</a:t>
            </a:r>
            <a:r>
              <a:rPr lang="en-US" baseline="-25000"/>
              <a:t>2</a:t>
            </a:r>
            <a:r>
              <a:rPr lang="en-US"/>
              <a:t>⅖) -(((- ⅔log</a:t>
            </a:r>
            <a:r>
              <a:rPr lang="en-US" baseline="-25000"/>
              <a:t>2</a:t>
            </a:r>
            <a:r>
              <a:rPr lang="en-US"/>
              <a:t> ⅔ – ⅓ log</a:t>
            </a:r>
            <a:r>
              <a:rPr lang="en-US" baseline="-25000"/>
              <a:t>2</a:t>
            </a:r>
            <a:r>
              <a:rPr lang="en-US"/>
              <a:t> ⅓) + (- ½log</a:t>
            </a:r>
            <a:r>
              <a:rPr lang="en-US" baseline="-25000"/>
              <a:t>2 </a:t>
            </a:r>
            <a:r>
              <a:rPr lang="en-US"/>
              <a:t>½ - ½log</a:t>
            </a:r>
            <a:r>
              <a:rPr lang="en-US" baseline="-25000"/>
              <a:t>2 </a:t>
            </a:r>
            <a:r>
              <a:rPr lang="en-US"/>
              <a:t>½)) / 2)  = .014 </a:t>
            </a:r>
          </a:p>
          <a:p>
            <a:r>
              <a:rPr lang="en-US" dirty="0"/>
              <a:t>Recent doesn’t purify the leaf nodes</a:t>
            </a:r>
          </a:p>
          <a:p>
            <a:r>
              <a:rPr lang="en-US" dirty="0"/>
              <a:t>Best split is Relevant</a:t>
            </a:r>
          </a:p>
          <a:p>
            <a:pPr lvl="1"/>
            <a:r>
              <a:rPr lang="en-US" dirty="0"/>
              <a:t>Relevant true – read article</a:t>
            </a:r>
          </a:p>
          <a:p>
            <a:pPr lvl="1"/>
            <a:r>
              <a:rPr lang="en-US" dirty="0"/>
              <a:t>Relevant false – 20% read article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19C5E0-83BA-443F-B3BE-26A3A8333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55067"/>
              </p:ext>
            </p:extLst>
          </p:nvPr>
        </p:nvGraphicFramePr>
        <p:xfrm>
          <a:off x="4987137" y="2327177"/>
          <a:ext cx="4204989" cy="3414895"/>
        </p:xfrm>
        <a:graphic>
          <a:graphicData uri="http://schemas.openxmlformats.org/drawingml/2006/table">
            <a:tbl>
              <a:tblPr firstRow="1" bandRow="1"/>
              <a:tblGrid>
                <a:gridCol w="1073838">
                  <a:extLst>
                    <a:ext uri="{9D8B030D-6E8A-4147-A177-3AD203B41FA5}">
                      <a16:colId xmlns:a16="http://schemas.microsoft.com/office/drawing/2014/main" val="798117318"/>
                    </a:ext>
                  </a:extLst>
                </a:gridCol>
                <a:gridCol w="1073838">
                  <a:extLst>
                    <a:ext uri="{9D8B030D-6E8A-4147-A177-3AD203B41FA5}">
                      <a16:colId xmlns:a16="http://schemas.microsoft.com/office/drawing/2014/main" val="2493034978"/>
                    </a:ext>
                  </a:extLst>
                </a:gridCol>
                <a:gridCol w="1025959">
                  <a:extLst>
                    <a:ext uri="{9D8B030D-6E8A-4147-A177-3AD203B41FA5}">
                      <a16:colId xmlns:a16="http://schemas.microsoft.com/office/drawing/2014/main" val="3653915654"/>
                    </a:ext>
                  </a:extLst>
                </a:gridCol>
                <a:gridCol w="1031354">
                  <a:extLst>
                    <a:ext uri="{9D8B030D-6E8A-4147-A177-3AD203B41FA5}">
                      <a16:colId xmlns:a16="http://schemas.microsoft.com/office/drawing/2014/main" val="1434964270"/>
                    </a:ext>
                  </a:extLst>
                </a:gridCol>
              </a:tblGrid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Recent</a:t>
                      </a:r>
                      <a:r>
                        <a:rPr lang="en-US" sz="12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r>
                        <a:rPr lang="en-US" sz="12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r>
                        <a:rPr lang="en-US" sz="12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</a:t>
                      </a:r>
                      <a:r>
                        <a:rPr lang="en-US" sz="12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9088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4797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528891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74877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650256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938470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585896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79122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799965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723427"/>
                  </a:ext>
                </a:extLst>
              </a:tr>
              <a:tr h="3104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marL="96014" marR="96014" marT="48007" marB="48007"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3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9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E2B91-638D-49BB-89F3-E8C53CFF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en-US" dirty="0"/>
              <a:t>The Gini Coefficient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1915-B4D4-4760-81BB-757FABF2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012" y="1204915"/>
            <a:ext cx="5424112" cy="3208334"/>
          </a:xfrm>
        </p:spPr>
        <p:txBody>
          <a:bodyPr>
            <a:normAutofit/>
          </a:bodyPr>
          <a:lstStyle/>
          <a:p>
            <a:r>
              <a:rPr lang="en-US" dirty="0"/>
              <a:t>Developed by statistician </a:t>
            </a:r>
            <a:r>
              <a:rPr lang="en-US" dirty="0" err="1"/>
              <a:t>Corrado</a:t>
            </a:r>
            <a:r>
              <a:rPr lang="en-US" dirty="0"/>
              <a:t> Gini</a:t>
            </a:r>
          </a:p>
          <a:p>
            <a:r>
              <a:rPr lang="en-US" dirty="0"/>
              <a:t>Used to determine wealth distribution over a population</a:t>
            </a:r>
          </a:p>
          <a:p>
            <a:r>
              <a:rPr lang="en-US" dirty="0"/>
              <a:t>Relative mean absolute difference</a:t>
            </a:r>
          </a:p>
          <a:p>
            <a:r>
              <a:rPr lang="en-US" dirty="0"/>
              <a:t>0 – Maximum equality</a:t>
            </a:r>
          </a:p>
          <a:p>
            <a:r>
              <a:rPr lang="en-US" dirty="0"/>
              <a:t>1 – Maximum inequality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63843EA0-F496-446A-9C5E-7F897BB1E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135" y="4048918"/>
            <a:ext cx="4977866" cy="181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50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8A9D-80DF-4487-9659-8C295656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3CDF1-8626-402A-890F-B18BBAC58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continuous target variables</a:t>
            </a:r>
          </a:p>
          <a:p>
            <a:pPr lvl="1"/>
            <a:r>
              <a:rPr lang="en-US" dirty="0"/>
              <a:t>Reduce the variance in possible values of each leaf node</a:t>
            </a:r>
          </a:p>
          <a:p>
            <a:r>
              <a:rPr lang="en-US" dirty="0"/>
              <a:t>Good for regression trees</a:t>
            </a:r>
          </a:p>
          <a:p>
            <a:r>
              <a:rPr lang="en-US" dirty="0"/>
              <a:t>Similar to Gini Coefficient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89467AE8-6919-466B-B312-9B01FE440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8" y="4100975"/>
            <a:ext cx="97536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6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FC8CB-B784-41A6-B408-D4125B22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Pruning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8F30A1-642C-48E5-A80F-816453CB9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02868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01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01E57-25FC-414F-8888-F4C31E21E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Pruning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75B308-79B7-4904-A96F-57A3C68B9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44806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54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DFEC-209F-4B37-8850-DDF2D8D1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en-US" dirty="0"/>
              <a:t>Cost-Complexity Pruning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FA36-4E64-4863-9046-1B72A7773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1204915"/>
            <a:ext cx="5424112" cy="3208334"/>
          </a:xfrm>
        </p:spPr>
        <p:txBody>
          <a:bodyPr>
            <a:normAutofit/>
          </a:bodyPr>
          <a:lstStyle/>
          <a:p>
            <a:r>
              <a:rPr lang="en-US" sz="1700" dirty="0"/>
              <a:t>Generate a series of trees starting</a:t>
            </a:r>
          </a:p>
          <a:p>
            <a:r>
              <a:rPr lang="en-US" sz="1700" dirty="0"/>
              <a:t>Consider a subtree and replace with a leaf node</a:t>
            </a:r>
          </a:p>
          <a:p>
            <a:pPr lvl="1"/>
            <a:r>
              <a:rPr lang="en-US" sz="1700" dirty="0"/>
              <a:t>Subtree used decided by rate of error/number of leaves</a:t>
            </a:r>
          </a:p>
          <a:p>
            <a:pPr lvl="1"/>
            <a:r>
              <a:rPr lang="en-US" sz="1700" dirty="0"/>
              <a:t>The subtree that minimizes this is used</a:t>
            </a:r>
          </a:p>
          <a:p>
            <a:r>
              <a:rPr lang="en-US" sz="1700" dirty="0"/>
              <a:t>Use the new subtree as the starting tree and repeat</a:t>
            </a:r>
          </a:p>
          <a:p>
            <a:r>
              <a:rPr lang="en-US" sz="1700" dirty="0"/>
              <a:t>End when only the root node is left</a:t>
            </a:r>
          </a:p>
          <a:p>
            <a:r>
              <a:rPr lang="en-US" sz="1700" dirty="0"/>
              <a:t>Check accuracy of all trees</a:t>
            </a:r>
          </a:p>
          <a:p>
            <a:endParaRPr lang="en-US" sz="17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F5A1A41-2A34-4E28-A7B1-EC9A22AD2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012" y="4719736"/>
            <a:ext cx="4977866" cy="93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1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A2BE8F-7BED-48AE-992C-FF557FBB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100"/>
              <a:t>Advantages and Disadvantages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2618F5-ACE5-4611-BF37-F31CB7EF7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35267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505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8709B6-B742-461C-8148-68194E0E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008CF-4F18-4D1D-A02A-41F3F434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What are decision trees</a:t>
            </a:r>
          </a:p>
          <a:p>
            <a:r>
              <a:rPr lang="en-US" dirty="0"/>
              <a:t>Visualizing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Building</a:t>
            </a:r>
          </a:p>
          <a:p>
            <a:r>
              <a:rPr lang="en-US" dirty="0"/>
              <a:t>Pruning </a:t>
            </a:r>
          </a:p>
          <a:p>
            <a:r>
              <a:rPr lang="en-US" dirty="0"/>
              <a:t>Advantages and Disadvantages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2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1D628B2-B542-4623-81E2-187D59AA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24F31-400D-4322-B348-49E139B11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900"/>
              <a:t>Brownlee, J. (2017, September 20). Classification And Regression Trees for Machine Learning. Retrieved November 20, 2018, from https://machinelearningmastery.com/classification-and-regression-trees-for-machine-learning/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Decision Tree </a:t>
            </a:r>
            <a:r>
              <a:rPr lang="en-US" sz="900" err="1"/>
              <a:t>AnalysisChoosing</a:t>
            </a:r>
            <a:r>
              <a:rPr lang="en-US" sz="900"/>
              <a:t> by Projecting "Expected Outcomes". (n.d.). Retrieved November 20, 2018, from https://www.mindtools.com/dectree.html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Decision tree implementation using Python. (2018, February 11). Retrieved November 20, 2018, from https://www.geeksforgeeks.org/decision-tree-implementation-python/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Decision tree learning. (2018, November 20). Retrieved November 20, 2018, from https://en.wikipedia.org/wiki/Decision_tree_learning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Decision tree pruning. (2018, November 16). Retrieved November 20, 2018, from https://en.wikipedia.org/wiki/Decision_tree_pruning </a:t>
            </a:r>
          </a:p>
          <a:p>
            <a:pPr fontAlgn="base">
              <a:lnSpc>
                <a:spcPct val="90000"/>
              </a:lnSpc>
            </a:pPr>
            <a:r>
              <a:rPr lang="en-US" sz="900" err="1"/>
              <a:t>Elomma</a:t>
            </a:r>
            <a:r>
              <a:rPr lang="en-US" sz="900"/>
              <a:t>, T., &amp; </a:t>
            </a:r>
            <a:r>
              <a:rPr lang="en-US" sz="900" err="1"/>
              <a:t>Kaariainen</a:t>
            </a:r>
            <a:r>
              <a:rPr lang="en-US" sz="900"/>
              <a:t>, M. (2001, January 09). Retrieved November 20, 2018, from https://www.jair.org/index.php/jair/article/view/10284/24526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Gini coefficient. (2018, November 12). Retrieved November 20, 2018, from https://en.wikipedia.org/wiki/Gini_coefficient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Gini coefficient. (2018, November 12). Retrieved November 20, 2018, from https://en.wikipedia.org/wiki/Gini_coefficient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Variance reduction. (2018, March 21). Retrieved November 20, 2018, from https://en.wikipedia.org/wiki/Variance_reduction </a:t>
            </a:r>
          </a:p>
          <a:p>
            <a:pPr fontAlgn="base">
              <a:lnSpc>
                <a:spcPct val="90000"/>
              </a:lnSpc>
            </a:pPr>
            <a:r>
              <a:rPr lang="en-US" sz="900"/>
              <a:t>Zhao, L., </a:t>
            </a:r>
            <a:r>
              <a:rPr lang="en-US" sz="900" err="1"/>
              <a:t>Nagamochi</a:t>
            </a:r>
            <a:r>
              <a:rPr lang="en-US" sz="900"/>
              <a:t>, H., &amp; Ibaraki, T. (2005, January). Greedy Splitting Algorithms for Approximating Multiway Partition Problems. Retrieved November 20, 2018, from https://www.researchgate.net/profile/Liang_Zhao33/publication/220589424_Greedy_splitting_algorithms_for_approximating_multiway_partition_problems/links/004635267b9e5a3ed1000000/Greedy-splitting-algorithms-for-approximating-multiway-partition-problems.pdf?origin=publication_detail</a:t>
            </a:r>
          </a:p>
          <a:p>
            <a:pPr>
              <a:lnSpc>
                <a:spcPct val="90000"/>
              </a:lnSpc>
            </a:pP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42280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46A86B5-8798-44DC-87B5-BC1BE18D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EEB4D-D846-49B1-B144-88A177006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What are decision trees</a:t>
            </a:r>
          </a:p>
          <a:p>
            <a:r>
              <a:rPr lang="en-US" dirty="0"/>
              <a:t>Visualizing a tree</a:t>
            </a:r>
          </a:p>
          <a:p>
            <a:r>
              <a:rPr lang="en-US" dirty="0"/>
              <a:t>Types of trees</a:t>
            </a:r>
          </a:p>
          <a:p>
            <a:r>
              <a:rPr lang="en-US" dirty="0"/>
              <a:t>Building a tree</a:t>
            </a:r>
          </a:p>
          <a:p>
            <a:r>
              <a:rPr lang="en-US" dirty="0"/>
              <a:t>Pruning a tree</a:t>
            </a:r>
          </a:p>
          <a:p>
            <a:r>
              <a:rPr lang="en-US" dirty="0"/>
              <a:t>Advantages and Disadvantages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4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2A1A4-CD81-445B-972A-4FF4A658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What are Decision Trees?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35B324-ACCA-4A7E-BED5-1886B92E1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7142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1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7B7A-82B6-4E2B-94FF-E639FCF0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/>
              <a:t>Visualizing 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FC79-D7C2-47E0-9EDC-3A4B36D0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en-US"/>
              <a:t>Types of nodes</a:t>
            </a:r>
          </a:p>
          <a:p>
            <a:pPr lvl="1"/>
            <a:r>
              <a:rPr lang="en-US"/>
              <a:t>Root</a:t>
            </a:r>
          </a:p>
          <a:p>
            <a:pPr lvl="1"/>
            <a:r>
              <a:rPr lang="en-US"/>
              <a:t>Decision</a:t>
            </a:r>
          </a:p>
          <a:p>
            <a:pPr lvl="1"/>
            <a:r>
              <a:rPr lang="en-US"/>
              <a:t>Leaf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742788B-E287-4723-AD27-8E056D860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4" r="2" b="6496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8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5E97D01-9D98-4879-85D7-29A00D54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/>
              <a:t>Types of Trees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B24C8-3253-4475-BE88-5923FB0C3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CART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Regression</a:t>
            </a:r>
          </a:p>
          <a:p>
            <a:r>
              <a:rPr lang="en-US" dirty="0"/>
              <a:t>Decision stream</a:t>
            </a:r>
          </a:p>
          <a:p>
            <a:r>
              <a:rPr lang="en-US" dirty="0"/>
              <a:t>Ensembles</a:t>
            </a:r>
          </a:p>
          <a:p>
            <a:pPr lvl="1"/>
            <a:r>
              <a:rPr lang="en-US" dirty="0"/>
              <a:t>Boosted Trees</a:t>
            </a:r>
          </a:p>
          <a:p>
            <a:pPr lvl="1"/>
            <a:r>
              <a:rPr lang="en-US" dirty="0"/>
              <a:t>Bootstrap Aggregate</a:t>
            </a:r>
          </a:p>
          <a:p>
            <a:pPr lvl="1"/>
            <a:r>
              <a:rPr lang="en-US" dirty="0"/>
              <a:t>Rotation Forest</a:t>
            </a:r>
          </a:p>
        </p:txBody>
      </p:sp>
    </p:spTree>
    <p:extLst>
      <p:ext uri="{BB962C8B-B14F-4D97-AF65-F5344CB8AC3E}">
        <p14:creationId xmlns:p14="http://schemas.microsoft.com/office/powerpoint/2010/main" val="37424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4CBB-F407-43B3-A20C-EA3A4D1A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Decision Tree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246AB8-ECC8-4206-A9B1-CA2D1CC64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361028"/>
              </p:ext>
            </p:extLst>
          </p:nvPr>
        </p:nvGraphicFramePr>
        <p:xfrm>
          <a:off x="2059560" y="1736249"/>
          <a:ext cx="6481012" cy="4691390"/>
        </p:xfrm>
        <a:graphic>
          <a:graphicData uri="http://schemas.openxmlformats.org/drawingml/2006/table">
            <a:tbl>
              <a:tblPr/>
              <a:tblGrid>
                <a:gridCol w="1620253">
                  <a:extLst>
                    <a:ext uri="{9D8B030D-6E8A-4147-A177-3AD203B41FA5}">
                      <a16:colId xmlns:a16="http://schemas.microsoft.com/office/drawing/2014/main" val="798117318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2493034978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3653915654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1434964270"/>
                    </a:ext>
                  </a:extLst>
                </a:gridCol>
              </a:tblGrid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Recent</a:t>
                      </a:r>
                      <a:r>
                        <a:rPr lang="en-US" sz="11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r>
                        <a:rPr lang="en-US" sz="11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r>
                        <a:rPr lang="en-US" sz="11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</a:t>
                      </a:r>
                      <a:r>
                        <a:rPr lang="en-US" sz="11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9088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4797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528891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74877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650256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938470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585896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79122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799965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723427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 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3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17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0420-5F83-481C-9926-CEB20AAF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0792-8B73-4973-826E-17D270C3F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“Measure of information in a single random variable”</a:t>
            </a:r>
          </a:p>
          <a:p>
            <a:r>
              <a:rPr lang="en-US" dirty="0"/>
              <a:t>Ranges from 0 to 1</a:t>
            </a:r>
          </a:p>
          <a:p>
            <a:pPr lvl="1"/>
            <a:r>
              <a:rPr lang="en-US" dirty="0"/>
              <a:t>0 – No information possible</a:t>
            </a:r>
          </a:p>
          <a:p>
            <a:pPr lvl="1"/>
            <a:r>
              <a:rPr lang="en-US" dirty="0"/>
              <a:t>1 – Maximum information possible</a:t>
            </a:r>
          </a:p>
          <a:p>
            <a:r>
              <a:rPr lang="en-US" dirty="0"/>
              <a:t>Maxes when possibilities are equally likely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5BB1911-7536-4A57-BB60-DFE90F415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5245495"/>
            <a:ext cx="5797534" cy="10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0BD754CC-A89A-4ABA-A018-787FFE4C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817" y="2741923"/>
            <a:ext cx="3880185" cy="388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84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EFF32-4F71-42DD-B5BE-D9B36916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147527" cy="5431762"/>
          </a:xfrm>
        </p:spPr>
        <p:txBody>
          <a:bodyPr anchor="ctr">
            <a:normAutofit/>
          </a:bodyPr>
          <a:lstStyle/>
          <a:p>
            <a:r>
              <a:rPr lang="en-US" dirty="0"/>
              <a:t>Information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46E51-1D4C-42ED-84C4-FFFEE4D39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462" y="980890"/>
            <a:ext cx="5217539" cy="1729450"/>
          </a:xfrm>
        </p:spPr>
        <p:txBody>
          <a:bodyPr>
            <a:normAutofit/>
          </a:bodyPr>
          <a:lstStyle/>
          <a:p>
            <a:r>
              <a:rPr lang="en-US"/>
              <a:t>Measure of information gained from a split</a:t>
            </a:r>
          </a:p>
          <a:p>
            <a:r>
              <a:rPr lang="en-US"/>
              <a:t>Sum the entropy of each possible value</a:t>
            </a:r>
          </a:p>
          <a:p>
            <a:r>
              <a:rPr lang="en-US"/>
              <a:t>Subtract from the entropy before</a:t>
            </a:r>
          </a:p>
          <a:p>
            <a:r>
              <a:rPr lang="en-US"/>
              <a:t>Good for Classification trees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ED562-50B8-4EA6-82F3-B3F27D13E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814" y="3578271"/>
            <a:ext cx="6004940" cy="82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469A2E8-D8C0-4A95-8DC2-6CCBD780E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814" y="4652541"/>
            <a:ext cx="6465710" cy="72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72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ACAEBF0-F787-4C6D-9EBB-9726EDC1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General Method for Building 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4AB4-CC90-4E93-8110-C8EA3B8F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Determine best split using some method</a:t>
            </a:r>
          </a:p>
          <a:p>
            <a:r>
              <a:rPr lang="en-US" dirty="0"/>
              <a:t>Split </a:t>
            </a:r>
          </a:p>
          <a:p>
            <a:r>
              <a:rPr lang="en-US" dirty="0"/>
              <a:t>Repeat until:</a:t>
            </a:r>
          </a:p>
          <a:p>
            <a:pPr lvl="1"/>
            <a:r>
              <a:rPr lang="en-US" dirty="0"/>
              <a:t>Leaves are pure</a:t>
            </a:r>
          </a:p>
          <a:p>
            <a:pPr lvl="1"/>
            <a:r>
              <a:rPr lang="en-US" dirty="0"/>
              <a:t>No splits possible</a:t>
            </a:r>
          </a:p>
          <a:p>
            <a:pPr lvl="1"/>
            <a:r>
              <a:rPr lang="en-US" dirty="0"/>
              <a:t>Splitting is not useful</a:t>
            </a:r>
          </a:p>
          <a:p>
            <a:r>
              <a:rPr lang="en-US" dirty="0"/>
              <a:t>Prune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658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Widescreen</PresentationFormat>
  <Paragraphs>208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Decision Trees</vt:lpstr>
      <vt:lpstr>Overview</vt:lpstr>
      <vt:lpstr>What are Decision Trees?</vt:lpstr>
      <vt:lpstr>Visualizing a tree</vt:lpstr>
      <vt:lpstr>Types of Trees</vt:lpstr>
      <vt:lpstr>Building a Decision Tree</vt:lpstr>
      <vt:lpstr>Entropy</vt:lpstr>
      <vt:lpstr>Information Gain</vt:lpstr>
      <vt:lpstr>General Method for Building a Tree</vt:lpstr>
      <vt:lpstr>The example</vt:lpstr>
      <vt:lpstr>The Gini Coefficient</vt:lpstr>
      <vt:lpstr>Variance Reduction</vt:lpstr>
      <vt:lpstr>Pruning</vt:lpstr>
      <vt:lpstr>Pruning</vt:lpstr>
      <vt:lpstr>Cost-Complexity Pruning</vt:lpstr>
      <vt:lpstr>Advantages and Disadvantages</vt:lpstr>
      <vt:lpstr>Conclusion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Daily, Cole</dc:creator>
  <cp:lastModifiedBy>Daily, Cole</cp:lastModifiedBy>
  <cp:revision>2</cp:revision>
  <dcterms:created xsi:type="dcterms:W3CDTF">2018-11-30T15:55:04Z</dcterms:created>
  <dcterms:modified xsi:type="dcterms:W3CDTF">2018-11-30T15:55:57Z</dcterms:modified>
</cp:coreProperties>
</file>